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4" r:id="rId3"/>
    <p:sldId id="257" r:id="rId4"/>
    <p:sldId id="287" r:id="rId5"/>
    <p:sldId id="274" r:id="rId6"/>
    <p:sldId id="269" r:id="rId7"/>
    <p:sldId id="267" r:id="rId8"/>
    <p:sldId id="297" r:id="rId9"/>
    <p:sldId id="295" r:id="rId10"/>
    <p:sldId id="283" r:id="rId11"/>
    <p:sldId id="264" r:id="rId12"/>
    <p:sldId id="296" r:id="rId13"/>
    <p:sldId id="293" r:id="rId14"/>
  </p:sldIdLst>
  <p:sldSz cx="20104100" cy="1130935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33A"/>
    <a:srgbClr val="CC1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4"/>
  </p:normalViewPr>
  <p:slideViewPr>
    <p:cSldViewPr>
      <p:cViewPr varScale="1">
        <p:scale>
          <a:sx n="41" d="100"/>
          <a:sy n="41" d="100"/>
        </p:scale>
        <p:origin x="121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34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31B4E-6A4A-294E-A5AD-14DDDB5B6E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845" cy="462842"/>
          </a:xfrm>
          <a:prstGeom prst="rect">
            <a:avLst/>
          </a:prstGeom>
        </p:spPr>
        <p:txBody>
          <a:bodyPr vert="horz" lIns="47110" tIns="23555" rIns="47110" bIns="23555" rtlCol="0"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54389-1B12-2240-8BA6-1BA4CB1608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584" y="0"/>
            <a:ext cx="3011845" cy="462842"/>
          </a:xfrm>
          <a:prstGeom prst="rect">
            <a:avLst/>
          </a:prstGeom>
        </p:spPr>
        <p:txBody>
          <a:bodyPr vert="horz" lIns="47110" tIns="23555" rIns="47110" bIns="23555" rtlCol="0"/>
          <a:lstStyle>
            <a:lvl1pPr algn="r">
              <a:defRPr sz="600"/>
            </a:lvl1pPr>
          </a:lstStyle>
          <a:p>
            <a:fld id="{52488535-776F-4D49-A61E-71204F57F24B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5FBE9-770E-0A49-A1C6-3F559C2662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3235"/>
            <a:ext cx="3011845" cy="462841"/>
          </a:xfrm>
          <a:prstGeom prst="rect">
            <a:avLst/>
          </a:prstGeom>
        </p:spPr>
        <p:txBody>
          <a:bodyPr vert="horz" lIns="47110" tIns="23555" rIns="47110" bIns="23555" rtlCol="0" anchor="b"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AF0619-6115-3842-96B6-2B8BEDC20A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584" y="8773235"/>
            <a:ext cx="3011845" cy="462841"/>
          </a:xfrm>
          <a:prstGeom prst="rect">
            <a:avLst/>
          </a:prstGeom>
        </p:spPr>
        <p:txBody>
          <a:bodyPr vert="horz" lIns="47110" tIns="23555" rIns="47110" bIns="23555" rtlCol="0" anchor="b"/>
          <a:lstStyle>
            <a:lvl1pPr algn="r">
              <a:defRPr sz="600"/>
            </a:lvl1pPr>
          </a:lstStyle>
          <a:p>
            <a:fld id="{001F7421-FE3D-B947-9B2A-2846D3B13E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891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845" cy="462842"/>
          </a:xfrm>
          <a:prstGeom prst="rect">
            <a:avLst/>
          </a:prstGeom>
        </p:spPr>
        <p:txBody>
          <a:bodyPr vert="horz" lIns="47110" tIns="23555" rIns="47110" bIns="23555" rtlCol="0"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584" y="0"/>
            <a:ext cx="3011845" cy="462842"/>
          </a:xfrm>
          <a:prstGeom prst="rect">
            <a:avLst/>
          </a:prstGeom>
        </p:spPr>
        <p:txBody>
          <a:bodyPr vert="horz" lIns="47110" tIns="23555" rIns="47110" bIns="23555" rtlCol="0"/>
          <a:lstStyle>
            <a:lvl1pPr algn="r">
              <a:defRPr sz="600"/>
            </a:lvl1pPr>
          </a:lstStyle>
          <a:p>
            <a:fld id="{79FC291F-E62C-5F45-AFB0-FCF676A85C48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5700"/>
            <a:ext cx="5540375" cy="3116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7110" tIns="23555" rIns="47110" bIns="2355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789" y="4444311"/>
            <a:ext cx="5560499" cy="3637904"/>
          </a:xfrm>
          <a:prstGeom prst="rect">
            <a:avLst/>
          </a:prstGeom>
        </p:spPr>
        <p:txBody>
          <a:bodyPr vert="horz" lIns="47110" tIns="23555" rIns="47110" bIns="2355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3235"/>
            <a:ext cx="3011845" cy="462841"/>
          </a:xfrm>
          <a:prstGeom prst="rect">
            <a:avLst/>
          </a:prstGeom>
        </p:spPr>
        <p:txBody>
          <a:bodyPr vert="horz" lIns="47110" tIns="23555" rIns="47110" bIns="23555" rtlCol="0" anchor="b"/>
          <a:lstStyle>
            <a:lvl1pPr algn="l">
              <a:defRPr sz="6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584" y="8773235"/>
            <a:ext cx="3011845" cy="462841"/>
          </a:xfrm>
          <a:prstGeom prst="rect">
            <a:avLst/>
          </a:prstGeom>
        </p:spPr>
        <p:txBody>
          <a:bodyPr vert="horz" lIns="47110" tIns="23555" rIns="47110" bIns="23555" rtlCol="0" anchor="b"/>
          <a:lstStyle>
            <a:lvl1pPr algn="r">
              <a:defRPr sz="600"/>
            </a:lvl1pPr>
          </a:lstStyle>
          <a:p>
            <a:fld id="{854CF61B-0EF6-D640-920B-1BFCF8100C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534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5844BB-B5B5-4D95-957D-C44275AB5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C4AA27E-FE5C-4AC5-B68B-B2EBC54670DE}"/>
              </a:ext>
            </a:extLst>
          </p:cNvPr>
          <p:cNvGrpSpPr/>
          <p:nvPr userDrawn="1"/>
        </p:nvGrpSpPr>
        <p:grpSpPr>
          <a:xfrm>
            <a:off x="894775" y="4695397"/>
            <a:ext cx="10069990" cy="223962"/>
            <a:chOff x="894775" y="6224848"/>
            <a:chExt cx="10069990" cy="223962"/>
          </a:xfrm>
        </p:grpSpPr>
        <p:sp>
          <p:nvSpPr>
            <p:cNvPr id="11" name="object 94">
              <a:extLst>
                <a:ext uri="{FF2B5EF4-FFF2-40B4-BE49-F238E27FC236}">
                  <a16:creationId xmlns:a16="http://schemas.microsoft.com/office/drawing/2014/main" id="{E330ACF0-308B-44D3-A314-3CE07938A7FE}"/>
                </a:ext>
              </a:extLst>
            </p:cNvPr>
            <p:cNvSpPr/>
            <p:nvPr/>
          </p:nvSpPr>
          <p:spPr>
            <a:xfrm>
              <a:off x="10741245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95">
              <a:extLst>
                <a:ext uri="{FF2B5EF4-FFF2-40B4-BE49-F238E27FC236}">
                  <a16:creationId xmlns:a16="http://schemas.microsoft.com/office/drawing/2014/main" id="{D4D6413A-4377-484A-A662-FF5F2766204E}"/>
                </a:ext>
              </a:extLst>
            </p:cNvPr>
            <p:cNvSpPr/>
            <p:nvPr/>
          </p:nvSpPr>
          <p:spPr>
            <a:xfrm>
              <a:off x="10642789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96">
              <a:extLst>
                <a:ext uri="{FF2B5EF4-FFF2-40B4-BE49-F238E27FC236}">
                  <a16:creationId xmlns:a16="http://schemas.microsoft.com/office/drawing/2014/main" id="{15BCBAC3-6969-4231-9EB3-D0066BABB1B1}"/>
                </a:ext>
              </a:extLst>
            </p:cNvPr>
            <p:cNvSpPr/>
            <p:nvPr/>
          </p:nvSpPr>
          <p:spPr>
            <a:xfrm>
              <a:off x="10544332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97">
              <a:extLst>
                <a:ext uri="{FF2B5EF4-FFF2-40B4-BE49-F238E27FC236}">
                  <a16:creationId xmlns:a16="http://schemas.microsoft.com/office/drawing/2014/main" id="{58B51E62-E199-4463-9D5E-5025F0079361}"/>
                </a:ext>
              </a:extLst>
            </p:cNvPr>
            <p:cNvSpPr/>
            <p:nvPr/>
          </p:nvSpPr>
          <p:spPr>
            <a:xfrm>
              <a:off x="10445876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98">
              <a:extLst>
                <a:ext uri="{FF2B5EF4-FFF2-40B4-BE49-F238E27FC236}">
                  <a16:creationId xmlns:a16="http://schemas.microsoft.com/office/drawing/2014/main" id="{338155D3-FBF3-4D97-9875-5828F510620C}"/>
                </a:ext>
              </a:extLst>
            </p:cNvPr>
            <p:cNvSpPr/>
            <p:nvPr/>
          </p:nvSpPr>
          <p:spPr>
            <a:xfrm>
              <a:off x="10347420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99">
              <a:extLst>
                <a:ext uri="{FF2B5EF4-FFF2-40B4-BE49-F238E27FC236}">
                  <a16:creationId xmlns:a16="http://schemas.microsoft.com/office/drawing/2014/main" id="{72E13458-2A28-4C8E-8FCC-B2D0E525A3F3}"/>
                </a:ext>
              </a:extLst>
            </p:cNvPr>
            <p:cNvSpPr/>
            <p:nvPr/>
          </p:nvSpPr>
          <p:spPr>
            <a:xfrm>
              <a:off x="10248964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00">
              <a:extLst>
                <a:ext uri="{FF2B5EF4-FFF2-40B4-BE49-F238E27FC236}">
                  <a16:creationId xmlns:a16="http://schemas.microsoft.com/office/drawing/2014/main" id="{C8673465-A2E9-45B3-811B-929F1DE653E5}"/>
                </a:ext>
              </a:extLst>
            </p:cNvPr>
            <p:cNvSpPr/>
            <p:nvPr/>
          </p:nvSpPr>
          <p:spPr>
            <a:xfrm>
              <a:off x="10150506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01">
              <a:extLst>
                <a:ext uri="{FF2B5EF4-FFF2-40B4-BE49-F238E27FC236}">
                  <a16:creationId xmlns:a16="http://schemas.microsoft.com/office/drawing/2014/main" id="{95307972-0E3F-45EE-BCA8-64269DEA060A}"/>
                </a:ext>
              </a:extLst>
            </p:cNvPr>
            <p:cNvSpPr/>
            <p:nvPr/>
          </p:nvSpPr>
          <p:spPr>
            <a:xfrm>
              <a:off x="10052050" y="6224848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9">
              <a:extLst>
                <a:ext uri="{FF2B5EF4-FFF2-40B4-BE49-F238E27FC236}">
                  <a16:creationId xmlns:a16="http://schemas.microsoft.com/office/drawing/2014/main" id="{2B646E29-310A-40B1-A7D0-74DC14906399}"/>
                </a:ext>
              </a:extLst>
            </p:cNvPr>
            <p:cNvSpPr/>
            <p:nvPr/>
          </p:nvSpPr>
          <p:spPr>
            <a:xfrm>
              <a:off x="995275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01C1ECED-85D2-47BD-8539-8839298DE88B}"/>
                </a:ext>
              </a:extLst>
            </p:cNvPr>
            <p:cNvSpPr/>
            <p:nvPr/>
          </p:nvSpPr>
          <p:spPr>
            <a:xfrm>
              <a:off x="985429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1">
              <a:extLst>
                <a:ext uri="{FF2B5EF4-FFF2-40B4-BE49-F238E27FC236}">
                  <a16:creationId xmlns:a16="http://schemas.microsoft.com/office/drawing/2014/main" id="{6BA10072-45E9-42C3-B2FB-201569631A00}"/>
                </a:ext>
              </a:extLst>
            </p:cNvPr>
            <p:cNvSpPr/>
            <p:nvPr/>
          </p:nvSpPr>
          <p:spPr>
            <a:xfrm>
              <a:off x="975584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980523B7-7BCA-42D6-8B51-56C8497077DE}"/>
                </a:ext>
              </a:extLst>
            </p:cNvPr>
            <p:cNvSpPr/>
            <p:nvPr/>
          </p:nvSpPr>
          <p:spPr>
            <a:xfrm>
              <a:off x="965738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3">
              <a:extLst>
                <a:ext uri="{FF2B5EF4-FFF2-40B4-BE49-F238E27FC236}">
                  <a16:creationId xmlns:a16="http://schemas.microsoft.com/office/drawing/2014/main" id="{20E7B86D-2D51-412E-A569-4397D5A7EF35}"/>
                </a:ext>
              </a:extLst>
            </p:cNvPr>
            <p:cNvSpPr/>
            <p:nvPr/>
          </p:nvSpPr>
          <p:spPr>
            <a:xfrm>
              <a:off x="955892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14">
              <a:extLst>
                <a:ext uri="{FF2B5EF4-FFF2-40B4-BE49-F238E27FC236}">
                  <a16:creationId xmlns:a16="http://schemas.microsoft.com/office/drawing/2014/main" id="{D162585C-B248-48AB-A04D-66514463D3D6}"/>
                </a:ext>
              </a:extLst>
            </p:cNvPr>
            <p:cNvSpPr/>
            <p:nvPr/>
          </p:nvSpPr>
          <p:spPr>
            <a:xfrm>
              <a:off x="946047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858BC214-86EA-4EAD-BD12-DE279C1FBD14}"/>
                </a:ext>
              </a:extLst>
            </p:cNvPr>
            <p:cNvSpPr/>
            <p:nvPr/>
          </p:nvSpPr>
          <p:spPr>
            <a:xfrm>
              <a:off x="936201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6">
              <a:extLst>
                <a:ext uri="{FF2B5EF4-FFF2-40B4-BE49-F238E27FC236}">
                  <a16:creationId xmlns:a16="http://schemas.microsoft.com/office/drawing/2014/main" id="{06E39AB0-2472-40F1-B1FF-C8C2B5242393}"/>
                </a:ext>
              </a:extLst>
            </p:cNvPr>
            <p:cNvSpPr/>
            <p:nvPr/>
          </p:nvSpPr>
          <p:spPr>
            <a:xfrm>
              <a:off x="926355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17">
              <a:extLst>
                <a:ext uri="{FF2B5EF4-FFF2-40B4-BE49-F238E27FC236}">
                  <a16:creationId xmlns:a16="http://schemas.microsoft.com/office/drawing/2014/main" id="{073E3374-1F1E-47D5-A3E5-23169982C5B0}"/>
                </a:ext>
              </a:extLst>
            </p:cNvPr>
            <p:cNvSpPr/>
            <p:nvPr/>
          </p:nvSpPr>
          <p:spPr>
            <a:xfrm>
              <a:off x="916510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AFA0AB46-BAFC-42F9-B7FE-1ACF529BF1AD}"/>
                </a:ext>
              </a:extLst>
            </p:cNvPr>
            <p:cNvSpPr/>
            <p:nvPr/>
          </p:nvSpPr>
          <p:spPr>
            <a:xfrm>
              <a:off x="906664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9">
              <a:extLst>
                <a:ext uri="{FF2B5EF4-FFF2-40B4-BE49-F238E27FC236}">
                  <a16:creationId xmlns:a16="http://schemas.microsoft.com/office/drawing/2014/main" id="{8A9B3AC0-1B69-420F-9AE4-CBEC0E19AD0E}"/>
                </a:ext>
              </a:extLst>
            </p:cNvPr>
            <p:cNvSpPr/>
            <p:nvPr/>
          </p:nvSpPr>
          <p:spPr>
            <a:xfrm>
              <a:off x="896818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20">
              <a:extLst>
                <a:ext uri="{FF2B5EF4-FFF2-40B4-BE49-F238E27FC236}">
                  <a16:creationId xmlns:a16="http://schemas.microsoft.com/office/drawing/2014/main" id="{E5B11406-9523-4B7C-A952-FEC919B704F0}"/>
                </a:ext>
              </a:extLst>
            </p:cNvPr>
            <p:cNvSpPr/>
            <p:nvPr/>
          </p:nvSpPr>
          <p:spPr>
            <a:xfrm>
              <a:off x="886973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21">
              <a:extLst>
                <a:ext uri="{FF2B5EF4-FFF2-40B4-BE49-F238E27FC236}">
                  <a16:creationId xmlns:a16="http://schemas.microsoft.com/office/drawing/2014/main" id="{4026736E-223D-4892-8414-62D4C297F2ED}"/>
                </a:ext>
              </a:extLst>
            </p:cNvPr>
            <p:cNvSpPr/>
            <p:nvPr/>
          </p:nvSpPr>
          <p:spPr>
            <a:xfrm>
              <a:off x="877127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5227E102-BDD6-4591-887E-E8DE6CAF5C40}"/>
                </a:ext>
              </a:extLst>
            </p:cNvPr>
            <p:cNvSpPr/>
            <p:nvPr/>
          </p:nvSpPr>
          <p:spPr>
            <a:xfrm>
              <a:off x="867282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23">
              <a:extLst>
                <a:ext uri="{FF2B5EF4-FFF2-40B4-BE49-F238E27FC236}">
                  <a16:creationId xmlns:a16="http://schemas.microsoft.com/office/drawing/2014/main" id="{48B8FEC5-3370-4C0F-8E5D-52EBD7E5CD3D}"/>
                </a:ext>
              </a:extLst>
            </p:cNvPr>
            <p:cNvSpPr/>
            <p:nvPr/>
          </p:nvSpPr>
          <p:spPr>
            <a:xfrm>
              <a:off x="857436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77D31CF3-0043-497E-AE75-C5B87423792D}"/>
                </a:ext>
              </a:extLst>
            </p:cNvPr>
            <p:cNvSpPr/>
            <p:nvPr/>
          </p:nvSpPr>
          <p:spPr>
            <a:xfrm>
              <a:off x="8475908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25">
              <a:extLst>
                <a:ext uri="{FF2B5EF4-FFF2-40B4-BE49-F238E27FC236}">
                  <a16:creationId xmlns:a16="http://schemas.microsoft.com/office/drawing/2014/main" id="{D9A0E0B8-F821-4396-8DA6-14BF50057F0D}"/>
                </a:ext>
              </a:extLst>
            </p:cNvPr>
            <p:cNvSpPr/>
            <p:nvPr/>
          </p:nvSpPr>
          <p:spPr>
            <a:xfrm>
              <a:off x="837745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26">
              <a:extLst>
                <a:ext uri="{FF2B5EF4-FFF2-40B4-BE49-F238E27FC236}">
                  <a16:creationId xmlns:a16="http://schemas.microsoft.com/office/drawing/2014/main" id="{82962B1D-B125-489F-BFE3-D26BD05BB4B2}"/>
                </a:ext>
              </a:extLst>
            </p:cNvPr>
            <p:cNvSpPr/>
            <p:nvPr/>
          </p:nvSpPr>
          <p:spPr>
            <a:xfrm>
              <a:off x="827899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27">
              <a:extLst>
                <a:ext uri="{FF2B5EF4-FFF2-40B4-BE49-F238E27FC236}">
                  <a16:creationId xmlns:a16="http://schemas.microsoft.com/office/drawing/2014/main" id="{E614FA68-6BA4-4EB0-9503-175316CA80B5}"/>
                </a:ext>
              </a:extLst>
            </p:cNvPr>
            <p:cNvSpPr/>
            <p:nvPr/>
          </p:nvSpPr>
          <p:spPr>
            <a:xfrm>
              <a:off x="818054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9BCFD686-6A80-4977-97C0-6A6EFFFB0DBD}"/>
                </a:ext>
              </a:extLst>
            </p:cNvPr>
            <p:cNvSpPr/>
            <p:nvPr/>
          </p:nvSpPr>
          <p:spPr>
            <a:xfrm>
              <a:off x="808208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29">
              <a:extLst>
                <a:ext uri="{FF2B5EF4-FFF2-40B4-BE49-F238E27FC236}">
                  <a16:creationId xmlns:a16="http://schemas.microsoft.com/office/drawing/2014/main" id="{3BC1B2C7-AF93-4333-BC35-53112617CFA2}"/>
                </a:ext>
              </a:extLst>
            </p:cNvPr>
            <p:cNvSpPr/>
            <p:nvPr/>
          </p:nvSpPr>
          <p:spPr>
            <a:xfrm>
              <a:off x="798362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30">
              <a:extLst>
                <a:ext uri="{FF2B5EF4-FFF2-40B4-BE49-F238E27FC236}">
                  <a16:creationId xmlns:a16="http://schemas.microsoft.com/office/drawing/2014/main" id="{4B493C63-2226-4A88-BE0D-36A5D57D84FF}"/>
                </a:ext>
              </a:extLst>
            </p:cNvPr>
            <p:cNvSpPr/>
            <p:nvPr/>
          </p:nvSpPr>
          <p:spPr>
            <a:xfrm>
              <a:off x="788517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31">
              <a:extLst>
                <a:ext uri="{FF2B5EF4-FFF2-40B4-BE49-F238E27FC236}">
                  <a16:creationId xmlns:a16="http://schemas.microsoft.com/office/drawing/2014/main" id="{8E9B0B25-C49B-4A68-B4FA-9F8AAC7EEE29}"/>
                </a:ext>
              </a:extLst>
            </p:cNvPr>
            <p:cNvSpPr/>
            <p:nvPr/>
          </p:nvSpPr>
          <p:spPr>
            <a:xfrm>
              <a:off x="778671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32">
              <a:extLst>
                <a:ext uri="{FF2B5EF4-FFF2-40B4-BE49-F238E27FC236}">
                  <a16:creationId xmlns:a16="http://schemas.microsoft.com/office/drawing/2014/main" id="{8C402C7F-FC87-43A0-AC36-5C4AF98E8F39}"/>
                </a:ext>
              </a:extLst>
            </p:cNvPr>
            <p:cNvSpPr/>
            <p:nvPr/>
          </p:nvSpPr>
          <p:spPr>
            <a:xfrm>
              <a:off x="7688258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33">
              <a:extLst>
                <a:ext uri="{FF2B5EF4-FFF2-40B4-BE49-F238E27FC236}">
                  <a16:creationId xmlns:a16="http://schemas.microsoft.com/office/drawing/2014/main" id="{43AA8DB5-8BC0-496B-AD33-A7664918A6DA}"/>
                </a:ext>
              </a:extLst>
            </p:cNvPr>
            <p:cNvSpPr/>
            <p:nvPr/>
          </p:nvSpPr>
          <p:spPr>
            <a:xfrm>
              <a:off x="758980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id="{B839CB63-500A-4F0E-93A8-E52A2F6B5269}"/>
                </a:ext>
              </a:extLst>
            </p:cNvPr>
            <p:cNvSpPr/>
            <p:nvPr/>
          </p:nvSpPr>
          <p:spPr>
            <a:xfrm>
              <a:off x="749134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21EBB354-1585-46B0-B121-129F85A98B9B}"/>
                </a:ext>
              </a:extLst>
            </p:cNvPr>
            <p:cNvSpPr/>
            <p:nvPr/>
          </p:nvSpPr>
          <p:spPr>
            <a:xfrm>
              <a:off x="739289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36">
              <a:extLst>
                <a:ext uri="{FF2B5EF4-FFF2-40B4-BE49-F238E27FC236}">
                  <a16:creationId xmlns:a16="http://schemas.microsoft.com/office/drawing/2014/main" id="{289FAD4C-8651-4701-B9D0-C48504FFC168}"/>
                </a:ext>
              </a:extLst>
            </p:cNvPr>
            <p:cNvSpPr/>
            <p:nvPr/>
          </p:nvSpPr>
          <p:spPr>
            <a:xfrm>
              <a:off x="729443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695A11CA-9CC6-4714-A837-EA1D98C20661}"/>
                </a:ext>
              </a:extLst>
            </p:cNvPr>
            <p:cNvSpPr/>
            <p:nvPr/>
          </p:nvSpPr>
          <p:spPr>
            <a:xfrm>
              <a:off x="719597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38">
              <a:extLst>
                <a:ext uri="{FF2B5EF4-FFF2-40B4-BE49-F238E27FC236}">
                  <a16:creationId xmlns:a16="http://schemas.microsoft.com/office/drawing/2014/main" id="{080959FC-692F-48FA-84A3-E1B5046B6E53}"/>
                </a:ext>
              </a:extLst>
            </p:cNvPr>
            <p:cNvSpPr/>
            <p:nvPr/>
          </p:nvSpPr>
          <p:spPr>
            <a:xfrm>
              <a:off x="709752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39">
              <a:extLst>
                <a:ext uri="{FF2B5EF4-FFF2-40B4-BE49-F238E27FC236}">
                  <a16:creationId xmlns:a16="http://schemas.microsoft.com/office/drawing/2014/main" id="{AB594E5B-A8BD-4A08-A2EE-92B51BAA87FF}"/>
                </a:ext>
              </a:extLst>
            </p:cNvPr>
            <p:cNvSpPr/>
            <p:nvPr/>
          </p:nvSpPr>
          <p:spPr>
            <a:xfrm>
              <a:off x="699906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40">
              <a:extLst>
                <a:ext uri="{FF2B5EF4-FFF2-40B4-BE49-F238E27FC236}">
                  <a16:creationId xmlns:a16="http://schemas.microsoft.com/office/drawing/2014/main" id="{DDD72648-1221-4A30-A046-3C169ED702EE}"/>
                </a:ext>
              </a:extLst>
            </p:cNvPr>
            <p:cNvSpPr/>
            <p:nvPr/>
          </p:nvSpPr>
          <p:spPr>
            <a:xfrm>
              <a:off x="6900608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41">
              <a:extLst>
                <a:ext uri="{FF2B5EF4-FFF2-40B4-BE49-F238E27FC236}">
                  <a16:creationId xmlns:a16="http://schemas.microsoft.com/office/drawing/2014/main" id="{7A5623E0-53CF-455E-A781-7ABFA7EA1970}"/>
                </a:ext>
              </a:extLst>
            </p:cNvPr>
            <p:cNvSpPr/>
            <p:nvPr/>
          </p:nvSpPr>
          <p:spPr>
            <a:xfrm>
              <a:off x="680215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42">
              <a:extLst>
                <a:ext uri="{FF2B5EF4-FFF2-40B4-BE49-F238E27FC236}">
                  <a16:creationId xmlns:a16="http://schemas.microsoft.com/office/drawing/2014/main" id="{FE3C2746-A9BB-47F6-822C-8A0CA628BF20}"/>
                </a:ext>
              </a:extLst>
            </p:cNvPr>
            <p:cNvSpPr/>
            <p:nvPr/>
          </p:nvSpPr>
          <p:spPr>
            <a:xfrm>
              <a:off x="670369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43">
              <a:extLst>
                <a:ext uri="{FF2B5EF4-FFF2-40B4-BE49-F238E27FC236}">
                  <a16:creationId xmlns:a16="http://schemas.microsoft.com/office/drawing/2014/main" id="{4DF738AA-A9E3-4ECB-97AE-619868C79A7E}"/>
                </a:ext>
              </a:extLst>
            </p:cNvPr>
            <p:cNvSpPr/>
            <p:nvPr/>
          </p:nvSpPr>
          <p:spPr>
            <a:xfrm>
              <a:off x="660523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44">
              <a:extLst>
                <a:ext uri="{FF2B5EF4-FFF2-40B4-BE49-F238E27FC236}">
                  <a16:creationId xmlns:a16="http://schemas.microsoft.com/office/drawing/2014/main" id="{90A39141-6CBA-43A5-976E-372AF1B809FD}"/>
                </a:ext>
              </a:extLst>
            </p:cNvPr>
            <p:cNvSpPr/>
            <p:nvPr/>
          </p:nvSpPr>
          <p:spPr>
            <a:xfrm>
              <a:off x="650678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45">
              <a:extLst>
                <a:ext uri="{FF2B5EF4-FFF2-40B4-BE49-F238E27FC236}">
                  <a16:creationId xmlns:a16="http://schemas.microsoft.com/office/drawing/2014/main" id="{332105E0-9AC2-48A7-BE8B-61B69831C536}"/>
                </a:ext>
              </a:extLst>
            </p:cNvPr>
            <p:cNvSpPr/>
            <p:nvPr/>
          </p:nvSpPr>
          <p:spPr>
            <a:xfrm>
              <a:off x="640832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46">
              <a:extLst>
                <a:ext uri="{FF2B5EF4-FFF2-40B4-BE49-F238E27FC236}">
                  <a16:creationId xmlns:a16="http://schemas.microsoft.com/office/drawing/2014/main" id="{6F8E3B27-80A0-428C-AE18-50CFFEE2FC06}"/>
                </a:ext>
              </a:extLst>
            </p:cNvPr>
            <p:cNvSpPr/>
            <p:nvPr/>
          </p:nvSpPr>
          <p:spPr>
            <a:xfrm>
              <a:off x="630987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47">
              <a:extLst>
                <a:ext uri="{FF2B5EF4-FFF2-40B4-BE49-F238E27FC236}">
                  <a16:creationId xmlns:a16="http://schemas.microsoft.com/office/drawing/2014/main" id="{8D36D1BB-C6A0-4131-9F90-2251711F85C7}"/>
                </a:ext>
              </a:extLst>
            </p:cNvPr>
            <p:cNvSpPr/>
            <p:nvPr/>
          </p:nvSpPr>
          <p:spPr>
            <a:xfrm>
              <a:off x="621141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48">
              <a:extLst>
                <a:ext uri="{FF2B5EF4-FFF2-40B4-BE49-F238E27FC236}">
                  <a16:creationId xmlns:a16="http://schemas.microsoft.com/office/drawing/2014/main" id="{0C7041A0-B80E-4A52-A2C0-432F61AB4783}"/>
                </a:ext>
              </a:extLst>
            </p:cNvPr>
            <p:cNvSpPr/>
            <p:nvPr/>
          </p:nvSpPr>
          <p:spPr>
            <a:xfrm>
              <a:off x="611295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49">
              <a:extLst>
                <a:ext uri="{FF2B5EF4-FFF2-40B4-BE49-F238E27FC236}">
                  <a16:creationId xmlns:a16="http://schemas.microsoft.com/office/drawing/2014/main" id="{DFE0B9A1-05A7-499C-9A0A-A117DA56D78D}"/>
                </a:ext>
              </a:extLst>
            </p:cNvPr>
            <p:cNvSpPr/>
            <p:nvPr/>
          </p:nvSpPr>
          <p:spPr>
            <a:xfrm>
              <a:off x="601450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50">
              <a:extLst>
                <a:ext uri="{FF2B5EF4-FFF2-40B4-BE49-F238E27FC236}">
                  <a16:creationId xmlns:a16="http://schemas.microsoft.com/office/drawing/2014/main" id="{55FD90CB-1F69-44F9-89D4-3CA142AA57EC}"/>
                </a:ext>
              </a:extLst>
            </p:cNvPr>
            <p:cNvSpPr/>
            <p:nvPr/>
          </p:nvSpPr>
          <p:spPr>
            <a:xfrm>
              <a:off x="591604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51">
              <a:extLst>
                <a:ext uri="{FF2B5EF4-FFF2-40B4-BE49-F238E27FC236}">
                  <a16:creationId xmlns:a16="http://schemas.microsoft.com/office/drawing/2014/main" id="{9EEAFA54-8C18-4D2D-BDCF-3195E28CCFB1}"/>
                </a:ext>
              </a:extLst>
            </p:cNvPr>
            <p:cNvSpPr/>
            <p:nvPr/>
          </p:nvSpPr>
          <p:spPr>
            <a:xfrm>
              <a:off x="581758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52">
              <a:extLst>
                <a:ext uri="{FF2B5EF4-FFF2-40B4-BE49-F238E27FC236}">
                  <a16:creationId xmlns:a16="http://schemas.microsoft.com/office/drawing/2014/main" id="{B3CF1EE7-4446-4B9B-BB45-4AA8FFBB2608}"/>
                </a:ext>
              </a:extLst>
            </p:cNvPr>
            <p:cNvSpPr/>
            <p:nvPr/>
          </p:nvSpPr>
          <p:spPr>
            <a:xfrm>
              <a:off x="571913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53">
              <a:extLst>
                <a:ext uri="{FF2B5EF4-FFF2-40B4-BE49-F238E27FC236}">
                  <a16:creationId xmlns:a16="http://schemas.microsoft.com/office/drawing/2014/main" id="{ACD2E131-2475-4119-AF6D-7082FCB093EA}"/>
                </a:ext>
              </a:extLst>
            </p:cNvPr>
            <p:cNvSpPr/>
            <p:nvPr/>
          </p:nvSpPr>
          <p:spPr>
            <a:xfrm>
              <a:off x="562067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54">
              <a:extLst>
                <a:ext uri="{FF2B5EF4-FFF2-40B4-BE49-F238E27FC236}">
                  <a16:creationId xmlns:a16="http://schemas.microsoft.com/office/drawing/2014/main" id="{C232C5EE-46A3-4527-B4F5-F4AD2B6A938C}"/>
                </a:ext>
              </a:extLst>
            </p:cNvPr>
            <p:cNvSpPr/>
            <p:nvPr/>
          </p:nvSpPr>
          <p:spPr>
            <a:xfrm>
              <a:off x="552222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55">
              <a:extLst>
                <a:ext uri="{FF2B5EF4-FFF2-40B4-BE49-F238E27FC236}">
                  <a16:creationId xmlns:a16="http://schemas.microsoft.com/office/drawing/2014/main" id="{A9B503FA-3B6B-4F50-8E5A-2D3EE47467D4}"/>
                </a:ext>
              </a:extLst>
            </p:cNvPr>
            <p:cNvSpPr/>
            <p:nvPr/>
          </p:nvSpPr>
          <p:spPr>
            <a:xfrm>
              <a:off x="542376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56">
              <a:extLst>
                <a:ext uri="{FF2B5EF4-FFF2-40B4-BE49-F238E27FC236}">
                  <a16:creationId xmlns:a16="http://schemas.microsoft.com/office/drawing/2014/main" id="{431E4C2B-F9ED-4FFD-BC11-BBE03C6A01E5}"/>
                </a:ext>
              </a:extLst>
            </p:cNvPr>
            <p:cNvSpPr/>
            <p:nvPr/>
          </p:nvSpPr>
          <p:spPr>
            <a:xfrm>
              <a:off x="5325308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57">
              <a:extLst>
                <a:ext uri="{FF2B5EF4-FFF2-40B4-BE49-F238E27FC236}">
                  <a16:creationId xmlns:a16="http://schemas.microsoft.com/office/drawing/2014/main" id="{243BD9E9-75F9-41B2-92F4-595503588A0F}"/>
                </a:ext>
              </a:extLst>
            </p:cNvPr>
            <p:cNvSpPr/>
            <p:nvPr/>
          </p:nvSpPr>
          <p:spPr>
            <a:xfrm>
              <a:off x="522685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58">
              <a:extLst>
                <a:ext uri="{FF2B5EF4-FFF2-40B4-BE49-F238E27FC236}">
                  <a16:creationId xmlns:a16="http://schemas.microsoft.com/office/drawing/2014/main" id="{61B6AFCA-042B-45E5-B193-704F584CD353}"/>
                </a:ext>
              </a:extLst>
            </p:cNvPr>
            <p:cNvSpPr/>
            <p:nvPr/>
          </p:nvSpPr>
          <p:spPr>
            <a:xfrm>
              <a:off x="512839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59">
              <a:extLst>
                <a:ext uri="{FF2B5EF4-FFF2-40B4-BE49-F238E27FC236}">
                  <a16:creationId xmlns:a16="http://schemas.microsoft.com/office/drawing/2014/main" id="{0CA38978-E343-4DB4-9482-C70EFC12A15D}"/>
                </a:ext>
              </a:extLst>
            </p:cNvPr>
            <p:cNvSpPr/>
            <p:nvPr/>
          </p:nvSpPr>
          <p:spPr>
            <a:xfrm>
              <a:off x="502994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60">
              <a:extLst>
                <a:ext uri="{FF2B5EF4-FFF2-40B4-BE49-F238E27FC236}">
                  <a16:creationId xmlns:a16="http://schemas.microsoft.com/office/drawing/2014/main" id="{F60A97B5-AF5C-4320-B65B-766932C3F0BC}"/>
                </a:ext>
              </a:extLst>
            </p:cNvPr>
            <p:cNvSpPr/>
            <p:nvPr/>
          </p:nvSpPr>
          <p:spPr>
            <a:xfrm>
              <a:off x="493148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61">
              <a:extLst>
                <a:ext uri="{FF2B5EF4-FFF2-40B4-BE49-F238E27FC236}">
                  <a16:creationId xmlns:a16="http://schemas.microsoft.com/office/drawing/2014/main" id="{A7CACA63-52E6-4E8D-A274-451DC5F5ABD9}"/>
                </a:ext>
              </a:extLst>
            </p:cNvPr>
            <p:cNvSpPr/>
            <p:nvPr/>
          </p:nvSpPr>
          <p:spPr>
            <a:xfrm>
              <a:off x="483302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62">
              <a:extLst>
                <a:ext uri="{FF2B5EF4-FFF2-40B4-BE49-F238E27FC236}">
                  <a16:creationId xmlns:a16="http://schemas.microsoft.com/office/drawing/2014/main" id="{F0D1BCE5-2768-4414-BEEC-9DE2CBE28BCD}"/>
                </a:ext>
              </a:extLst>
            </p:cNvPr>
            <p:cNvSpPr/>
            <p:nvPr/>
          </p:nvSpPr>
          <p:spPr>
            <a:xfrm>
              <a:off x="473457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63">
              <a:extLst>
                <a:ext uri="{FF2B5EF4-FFF2-40B4-BE49-F238E27FC236}">
                  <a16:creationId xmlns:a16="http://schemas.microsoft.com/office/drawing/2014/main" id="{898DA0CD-0628-41AB-9BBA-BA9173BBF36C}"/>
                </a:ext>
              </a:extLst>
            </p:cNvPr>
            <p:cNvSpPr/>
            <p:nvPr/>
          </p:nvSpPr>
          <p:spPr>
            <a:xfrm>
              <a:off x="463611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64">
              <a:extLst>
                <a:ext uri="{FF2B5EF4-FFF2-40B4-BE49-F238E27FC236}">
                  <a16:creationId xmlns:a16="http://schemas.microsoft.com/office/drawing/2014/main" id="{FD7AA08B-AB8E-496F-898A-0AC3DB92C56D}"/>
                </a:ext>
              </a:extLst>
            </p:cNvPr>
            <p:cNvSpPr/>
            <p:nvPr/>
          </p:nvSpPr>
          <p:spPr>
            <a:xfrm>
              <a:off x="453765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65">
              <a:extLst>
                <a:ext uri="{FF2B5EF4-FFF2-40B4-BE49-F238E27FC236}">
                  <a16:creationId xmlns:a16="http://schemas.microsoft.com/office/drawing/2014/main" id="{FE8815A4-9688-4C4A-A6F1-0E23DC9B81F2}"/>
                </a:ext>
              </a:extLst>
            </p:cNvPr>
            <p:cNvSpPr/>
            <p:nvPr/>
          </p:nvSpPr>
          <p:spPr>
            <a:xfrm>
              <a:off x="443920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66">
              <a:extLst>
                <a:ext uri="{FF2B5EF4-FFF2-40B4-BE49-F238E27FC236}">
                  <a16:creationId xmlns:a16="http://schemas.microsoft.com/office/drawing/2014/main" id="{E29D611A-F144-4888-B589-037516E47EFD}"/>
                </a:ext>
              </a:extLst>
            </p:cNvPr>
            <p:cNvSpPr/>
            <p:nvPr/>
          </p:nvSpPr>
          <p:spPr>
            <a:xfrm>
              <a:off x="434074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67">
              <a:extLst>
                <a:ext uri="{FF2B5EF4-FFF2-40B4-BE49-F238E27FC236}">
                  <a16:creationId xmlns:a16="http://schemas.microsoft.com/office/drawing/2014/main" id="{F17B4D34-E3EC-4958-80EB-DFAB93B1BD22}"/>
                </a:ext>
              </a:extLst>
            </p:cNvPr>
            <p:cNvSpPr/>
            <p:nvPr/>
          </p:nvSpPr>
          <p:spPr>
            <a:xfrm>
              <a:off x="424228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68">
              <a:extLst>
                <a:ext uri="{FF2B5EF4-FFF2-40B4-BE49-F238E27FC236}">
                  <a16:creationId xmlns:a16="http://schemas.microsoft.com/office/drawing/2014/main" id="{2C48519F-1958-4186-B20D-DCFE3D78A4F4}"/>
                </a:ext>
              </a:extLst>
            </p:cNvPr>
            <p:cNvSpPr/>
            <p:nvPr/>
          </p:nvSpPr>
          <p:spPr>
            <a:xfrm>
              <a:off x="414383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69">
              <a:extLst>
                <a:ext uri="{FF2B5EF4-FFF2-40B4-BE49-F238E27FC236}">
                  <a16:creationId xmlns:a16="http://schemas.microsoft.com/office/drawing/2014/main" id="{017112D6-0F44-4D72-8900-B66A8DA6FBF5}"/>
                </a:ext>
              </a:extLst>
            </p:cNvPr>
            <p:cNvSpPr/>
            <p:nvPr/>
          </p:nvSpPr>
          <p:spPr>
            <a:xfrm>
              <a:off x="404537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70">
              <a:extLst>
                <a:ext uri="{FF2B5EF4-FFF2-40B4-BE49-F238E27FC236}">
                  <a16:creationId xmlns:a16="http://schemas.microsoft.com/office/drawing/2014/main" id="{8CF13E8A-1789-4F58-A34D-C1310C2768B4}"/>
                </a:ext>
              </a:extLst>
            </p:cNvPr>
            <p:cNvSpPr/>
            <p:nvPr/>
          </p:nvSpPr>
          <p:spPr>
            <a:xfrm>
              <a:off x="394692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71">
              <a:extLst>
                <a:ext uri="{FF2B5EF4-FFF2-40B4-BE49-F238E27FC236}">
                  <a16:creationId xmlns:a16="http://schemas.microsoft.com/office/drawing/2014/main" id="{248AB488-E655-4891-A858-598A1B171F02}"/>
                </a:ext>
              </a:extLst>
            </p:cNvPr>
            <p:cNvSpPr/>
            <p:nvPr/>
          </p:nvSpPr>
          <p:spPr>
            <a:xfrm>
              <a:off x="384846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72">
              <a:extLst>
                <a:ext uri="{FF2B5EF4-FFF2-40B4-BE49-F238E27FC236}">
                  <a16:creationId xmlns:a16="http://schemas.microsoft.com/office/drawing/2014/main" id="{EF39BF7D-2693-4040-B567-50D161A2D65F}"/>
                </a:ext>
              </a:extLst>
            </p:cNvPr>
            <p:cNvSpPr/>
            <p:nvPr/>
          </p:nvSpPr>
          <p:spPr>
            <a:xfrm>
              <a:off x="375000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73">
              <a:extLst>
                <a:ext uri="{FF2B5EF4-FFF2-40B4-BE49-F238E27FC236}">
                  <a16:creationId xmlns:a16="http://schemas.microsoft.com/office/drawing/2014/main" id="{1076EBA6-02FB-4F67-BBCC-0EE85A7A73BF}"/>
                </a:ext>
              </a:extLst>
            </p:cNvPr>
            <p:cNvSpPr/>
            <p:nvPr/>
          </p:nvSpPr>
          <p:spPr>
            <a:xfrm>
              <a:off x="365155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74">
              <a:extLst>
                <a:ext uri="{FF2B5EF4-FFF2-40B4-BE49-F238E27FC236}">
                  <a16:creationId xmlns:a16="http://schemas.microsoft.com/office/drawing/2014/main" id="{9B14488C-4194-4222-A3EC-A22BA7C87000}"/>
                </a:ext>
              </a:extLst>
            </p:cNvPr>
            <p:cNvSpPr/>
            <p:nvPr/>
          </p:nvSpPr>
          <p:spPr>
            <a:xfrm>
              <a:off x="355309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75">
              <a:extLst>
                <a:ext uri="{FF2B5EF4-FFF2-40B4-BE49-F238E27FC236}">
                  <a16:creationId xmlns:a16="http://schemas.microsoft.com/office/drawing/2014/main" id="{656ABA56-6891-4C38-B9FD-898B6971964E}"/>
                </a:ext>
              </a:extLst>
            </p:cNvPr>
            <p:cNvSpPr/>
            <p:nvPr/>
          </p:nvSpPr>
          <p:spPr>
            <a:xfrm>
              <a:off x="345463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76">
              <a:extLst>
                <a:ext uri="{FF2B5EF4-FFF2-40B4-BE49-F238E27FC236}">
                  <a16:creationId xmlns:a16="http://schemas.microsoft.com/office/drawing/2014/main" id="{5C27C705-D602-4A3C-8755-0958543DF94A}"/>
                </a:ext>
              </a:extLst>
            </p:cNvPr>
            <p:cNvSpPr/>
            <p:nvPr/>
          </p:nvSpPr>
          <p:spPr>
            <a:xfrm>
              <a:off x="335618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77">
              <a:extLst>
                <a:ext uri="{FF2B5EF4-FFF2-40B4-BE49-F238E27FC236}">
                  <a16:creationId xmlns:a16="http://schemas.microsoft.com/office/drawing/2014/main" id="{347CB38C-2233-463F-82E2-361F55122555}"/>
                </a:ext>
              </a:extLst>
            </p:cNvPr>
            <p:cNvSpPr/>
            <p:nvPr/>
          </p:nvSpPr>
          <p:spPr>
            <a:xfrm>
              <a:off x="325772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78">
              <a:extLst>
                <a:ext uri="{FF2B5EF4-FFF2-40B4-BE49-F238E27FC236}">
                  <a16:creationId xmlns:a16="http://schemas.microsoft.com/office/drawing/2014/main" id="{02B87DD4-C80D-4F6D-9F4C-D0FB104E88DA}"/>
                </a:ext>
              </a:extLst>
            </p:cNvPr>
            <p:cNvSpPr/>
            <p:nvPr/>
          </p:nvSpPr>
          <p:spPr>
            <a:xfrm>
              <a:off x="315927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79">
              <a:extLst>
                <a:ext uri="{FF2B5EF4-FFF2-40B4-BE49-F238E27FC236}">
                  <a16:creationId xmlns:a16="http://schemas.microsoft.com/office/drawing/2014/main" id="{FA7E5FA5-1654-40C8-BEF2-5065D7E9498F}"/>
                </a:ext>
              </a:extLst>
            </p:cNvPr>
            <p:cNvSpPr/>
            <p:nvPr/>
          </p:nvSpPr>
          <p:spPr>
            <a:xfrm>
              <a:off x="306081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0" name="object 80">
              <a:extLst>
                <a:ext uri="{FF2B5EF4-FFF2-40B4-BE49-F238E27FC236}">
                  <a16:creationId xmlns:a16="http://schemas.microsoft.com/office/drawing/2014/main" id="{502135A3-972B-445B-A40E-1D3177E6F5CC}"/>
                </a:ext>
              </a:extLst>
            </p:cNvPr>
            <p:cNvSpPr/>
            <p:nvPr/>
          </p:nvSpPr>
          <p:spPr>
            <a:xfrm>
              <a:off x="296235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81">
              <a:extLst>
                <a:ext uri="{FF2B5EF4-FFF2-40B4-BE49-F238E27FC236}">
                  <a16:creationId xmlns:a16="http://schemas.microsoft.com/office/drawing/2014/main" id="{5659E782-9738-4542-B165-4673339AEC8B}"/>
                </a:ext>
              </a:extLst>
            </p:cNvPr>
            <p:cNvSpPr/>
            <p:nvPr/>
          </p:nvSpPr>
          <p:spPr>
            <a:xfrm>
              <a:off x="286390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2" name="object 82">
              <a:extLst>
                <a:ext uri="{FF2B5EF4-FFF2-40B4-BE49-F238E27FC236}">
                  <a16:creationId xmlns:a16="http://schemas.microsoft.com/office/drawing/2014/main" id="{D277DE0C-1FA3-454E-82E6-DF48002890EE}"/>
                </a:ext>
              </a:extLst>
            </p:cNvPr>
            <p:cNvSpPr/>
            <p:nvPr/>
          </p:nvSpPr>
          <p:spPr>
            <a:xfrm>
              <a:off x="276544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3" name="object 83">
              <a:extLst>
                <a:ext uri="{FF2B5EF4-FFF2-40B4-BE49-F238E27FC236}">
                  <a16:creationId xmlns:a16="http://schemas.microsoft.com/office/drawing/2014/main" id="{1DEAF142-4520-4D24-9C38-E330B3135292}"/>
                </a:ext>
              </a:extLst>
            </p:cNvPr>
            <p:cNvSpPr/>
            <p:nvPr/>
          </p:nvSpPr>
          <p:spPr>
            <a:xfrm>
              <a:off x="266698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84">
              <a:extLst>
                <a:ext uri="{FF2B5EF4-FFF2-40B4-BE49-F238E27FC236}">
                  <a16:creationId xmlns:a16="http://schemas.microsoft.com/office/drawing/2014/main" id="{EA92FA24-43C4-4740-BF70-12E24D16E4E6}"/>
                </a:ext>
              </a:extLst>
            </p:cNvPr>
            <p:cNvSpPr/>
            <p:nvPr/>
          </p:nvSpPr>
          <p:spPr>
            <a:xfrm>
              <a:off x="256853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85">
              <a:extLst>
                <a:ext uri="{FF2B5EF4-FFF2-40B4-BE49-F238E27FC236}">
                  <a16:creationId xmlns:a16="http://schemas.microsoft.com/office/drawing/2014/main" id="{BBA458AB-CFB1-4010-BD18-3555D960A9B0}"/>
                </a:ext>
              </a:extLst>
            </p:cNvPr>
            <p:cNvSpPr/>
            <p:nvPr/>
          </p:nvSpPr>
          <p:spPr>
            <a:xfrm>
              <a:off x="2470076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6" name="object 86">
              <a:extLst>
                <a:ext uri="{FF2B5EF4-FFF2-40B4-BE49-F238E27FC236}">
                  <a16:creationId xmlns:a16="http://schemas.microsoft.com/office/drawing/2014/main" id="{0B54F090-656A-414A-A9D3-4B8326E02264}"/>
                </a:ext>
              </a:extLst>
            </p:cNvPr>
            <p:cNvSpPr/>
            <p:nvPr/>
          </p:nvSpPr>
          <p:spPr>
            <a:xfrm>
              <a:off x="237162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87">
              <a:extLst>
                <a:ext uri="{FF2B5EF4-FFF2-40B4-BE49-F238E27FC236}">
                  <a16:creationId xmlns:a16="http://schemas.microsoft.com/office/drawing/2014/main" id="{B76CBBD9-0059-436A-B989-23A279FD2291}"/>
                </a:ext>
              </a:extLst>
            </p:cNvPr>
            <p:cNvSpPr/>
            <p:nvPr/>
          </p:nvSpPr>
          <p:spPr>
            <a:xfrm>
              <a:off x="2273163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88">
              <a:extLst>
                <a:ext uri="{FF2B5EF4-FFF2-40B4-BE49-F238E27FC236}">
                  <a16:creationId xmlns:a16="http://schemas.microsoft.com/office/drawing/2014/main" id="{5EDD6CAF-6433-4B2D-9301-0B0D19A38777}"/>
                </a:ext>
              </a:extLst>
            </p:cNvPr>
            <p:cNvSpPr/>
            <p:nvPr/>
          </p:nvSpPr>
          <p:spPr>
            <a:xfrm>
              <a:off x="217470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89">
              <a:extLst>
                <a:ext uri="{FF2B5EF4-FFF2-40B4-BE49-F238E27FC236}">
                  <a16:creationId xmlns:a16="http://schemas.microsoft.com/office/drawing/2014/main" id="{032F6CCF-620C-4071-AA4D-EE15C9DAC942}"/>
                </a:ext>
              </a:extLst>
            </p:cNvPr>
            <p:cNvSpPr/>
            <p:nvPr/>
          </p:nvSpPr>
          <p:spPr>
            <a:xfrm>
              <a:off x="207625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90">
              <a:extLst>
                <a:ext uri="{FF2B5EF4-FFF2-40B4-BE49-F238E27FC236}">
                  <a16:creationId xmlns:a16="http://schemas.microsoft.com/office/drawing/2014/main" id="{5CC89570-742A-4121-84EC-B32C5007C74D}"/>
                </a:ext>
              </a:extLst>
            </p:cNvPr>
            <p:cNvSpPr/>
            <p:nvPr/>
          </p:nvSpPr>
          <p:spPr>
            <a:xfrm>
              <a:off x="197779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91">
              <a:extLst>
                <a:ext uri="{FF2B5EF4-FFF2-40B4-BE49-F238E27FC236}">
                  <a16:creationId xmlns:a16="http://schemas.microsoft.com/office/drawing/2014/main" id="{F30B1DA0-D666-4E24-A8A4-880C82D24F18}"/>
                </a:ext>
              </a:extLst>
            </p:cNvPr>
            <p:cNvSpPr/>
            <p:nvPr/>
          </p:nvSpPr>
          <p:spPr>
            <a:xfrm>
              <a:off x="1879338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2" name="object 92">
              <a:extLst>
                <a:ext uri="{FF2B5EF4-FFF2-40B4-BE49-F238E27FC236}">
                  <a16:creationId xmlns:a16="http://schemas.microsoft.com/office/drawing/2014/main" id="{A1BD96FE-C28C-4D36-B1C2-B458CD694C70}"/>
                </a:ext>
              </a:extLst>
            </p:cNvPr>
            <p:cNvSpPr/>
            <p:nvPr/>
          </p:nvSpPr>
          <p:spPr>
            <a:xfrm>
              <a:off x="1780882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3" name="object 93">
              <a:extLst>
                <a:ext uri="{FF2B5EF4-FFF2-40B4-BE49-F238E27FC236}">
                  <a16:creationId xmlns:a16="http://schemas.microsoft.com/office/drawing/2014/main" id="{9EF34456-DBC3-4E63-A921-CA176E70A9B9}"/>
                </a:ext>
              </a:extLst>
            </p:cNvPr>
            <p:cNvSpPr/>
            <p:nvPr/>
          </p:nvSpPr>
          <p:spPr>
            <a:xfrm>
              <a:off x="168242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94">
              <a:extLst>
                <a:ext uri="{FF2B5EF4-FFF2-40B4-BE49-F238E27FC236}">
                  <a16:creationId xmlns:a16="http://schemas.microsoft.com/office/drawing/2014/main" id="{0008EF65-4B1A-48A3-82F3-D6CE6A05602E}"/>
                </a:ext>
              </a:extLst>
            </p:cNvPr>
            <p:cNvSpPr/>
            <p:nvPr/>
          </p:nvSpPr>
          <p:spPr>
            <a:xfrm>
              <a:off x="1583970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95">
              <a:extLst>
                <a:ext uri="{FF2B5EF4-FFF2-40B4-BE49-F238E27FC236}">
                  <a16:creationId xmlns:a16="http://schemas.microsoft.com/office/drawing/2014/main" id="{46D20E65-7C70-400D-A3AF-27467FDD9923}"/>
                </a:ext>
              </a:extLst>
            </p:cNvPr>
            <p:cNvSpPr/>
            <p:nvPr/>
          </p:nvSpPr>
          <p:spPr>
            <a:xfrm>
              <a:off x="1485514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96">
              <a:extLst>
                <a:ext uri="{FF2B5EF4-FFF2-40B4-BE49-F238E27FC236}">
                  <a16:creationId xmlns:a16="http://schemas.microsoft.com/office/drawing/2014/main" id="{16927C67-C8E2-417B-AAC2-1C3A9053A332}"/>
                </a:ext>
              </a:extLst>
            </p:cNvPr>
            <p:cNvSpPr/>
            <p:nvPr/>
          </p:nvSpPr>
          <p:spPr>
            <a:xfrm>
              <a:off x="1387057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7" name="object 97">
              <a:extLst>
                <a:ext uri="{FF2B5EF4-FFF2-40B4-BE49-F238E27FC236}">
                  <a16:creationId xmlns:a16="http://schemas.microsoft.com/office/drawing/2014/main" id="{1A60E9A1-6D59-423A-B71F-9EECDBEC3E78}"/>
                </a:ext>
              </a:extLst>
            </p:cNvPr>
            <p:cNvSpPr/>
            <p:nvPr/>
          </p:nvSpPr>
          <p:spPr>
            <a:xfrm>
              <a:off x="128860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8" name="object 98">
              <a:extLst>
                <a:ext uri="{FF2B5EF4-FFF2-40B4-BE49-F238E27FC236}">
                  <a16:creationId xmlns:a16="http://schemas.microsoft.com/office/drawing/2014/main" id="{D4170FC5-F82F-4B96-B274-D24C5F162150}"/>
                </a:ext>
              </a:extLst>
            </p:cNvPr>
            <p:cNvSpPr/>
            <p:nvPr/>
          </p:nvSpPr>
          <p:spPr>
            <a:xfrm>
              <a:off x="119014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9" name="object 99">
              <a:extLst>
                <a:ext uri="{FF2B5EF4-FFF2-40B4-BE49-F238E27FC236}">
                  <a16:creationId xmlns:a16="http://schemas.microsoft.com/office/drawing/2014/main" id="{5736A95B-FF0C-402B-B8B4-0FFC0C654486}"/>
                </a:ext>
              </a:extLst>
            </p:cNvPr>
            <p:cNvSpPr/>
            <p:nvPr/>
          </p:nvSpPr>
          <p:spPr>
            <a:xfrm>
              <a:off x="1091689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0" name="object 100">
              <a:extLst>
                <a:ext uri="{FF2B5EF4-FFF2-40B4-BE49-F238E27FC236}">
                  <a16:creationId xmlns:a16="http://schemas.microsoft.com/office/drawing/2014/main" id="{AC7BF4EF-7BE3-4D87-BD19-03B0F551BB9B}"/>
                </a:ext>
              </a:extLst>
            </p:cNvPr>
            <p:cNvSpPr/>
            <p:nvPr/>
          </p:nvSpPr>
          <p:spPr>
            <a:xfrm>
              <a:off x="993231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1" name="object 101">
              <a:extLst>
                <a:ext uri="{FF2B5EF4-FFF2-40B4-BE49-F238E27FC236}">
                  <a16:creationId xmlns:a16="http://schemas.microsoft.com/office/drawing/2014/main" id="{B35671B3-16E7-4D93-8966-E5595BF09478}"/>
                </a:ext>
              </a:extLst>
            </p:cNvPr>
            <p:cNvSpPr/>
            <p:nvPr/>
          </p:nvSpPr>
          <p:spPr>
            <a:xfrm>
              <a:off x="894775" y="6225290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FB9E5312-2389-45D8-AA21-7B8948B57C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30" y="8486140"/>
            <a:ext cx="2045336" cy="2045336"/>
          </a:xfrm>
          <a:prstGeom prst="rect">
            <a:avLst/>
          </a:prstGeom>
        </p:spPr>
      </p:pic>
      <p:sp>
        <p:nvSpPr>
          <p:cNvPr id="119" name="Text Placeholder 118">
            <a:extLst>
              <a:ext uri="{FF2B5EF4-FFF2-40B4-BE49-F238E27FC236}">
                <a16:creationId xmlns:a16="http://schemas.microsoft.com/office/drawing/2014/main" id="{0B183131-2277-4CC6-A5EB-0CE0DAC3D3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1689" y="3332999"/>
            <a:ext cx="9872663" cy="1231106"/>
          </a:xfrm>
        </p:spPr>
        <p:txBody>
          <a:bodyPr/>
          <a:lstStyle>
            <a:lvl1pPr>
              <a:defRPr sz="80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1" name="Text Placeholder 120">
            <a:extLst>
              <a:ext uri="{FF2B5EF4-FFF2-40B4-BE49-F238E27FC236}">
                <a16:creationId xmlns:a16="http://schemas.microsoft.com/office/drawing/2014/main" id="{DBA354AD-CEC9-4FC8-A1D8-7CE4887A77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1689" y="2103081"/>
            <a:ext cx="9872663" cy="923330"/>
          </a:xfrm>
        </p:spPr>
        <p:txBody>
          <a:bodyPr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3" name="Text Placeholder 122">
            <a:extLst>
              <a:ext uri="{FF2B5EF4-FFF2-40B4-BE49-F238E27FC236}">
                <a16:creationId xmlns:a16="http://schemas.microsoft.com/office/drawing/2014/main" id="{86BC6505-6299-4A92-B7B2-457748D507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4876" y="9388475"/>
            <a:ext cx="4260058" cy="223520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4" name="Slide Number Placeholder 123">
            <a:extLst>
              <a:ext uri="{FF2B5EF4-FFF2-40B4-BE49-F238E27FC236}">
                <a16:creationId xmlns:a16="http://schemas.microsoft.com/office/drawing/2014/main" id="{72C4CCD9-8B51-4E9F-90DD-1AEAFE6A2D0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</p:spTree>
    <p:extLst>
      <p:ext uri="{BB962C8B-B14F-4D97-AF65-F5344CB8AC3E}">
        <p14:creationId xmlns:p14="http://schemas.microsoft.com/office/powerpoint/2010/main" val="2075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6">
            <a:extLst>
              <a:ext uri="{FF2B5EF4-FFF2-40B4-BE49-F238E27FC236}">
                <a16:creationId xmlns:a16="http://schemas.microsoft.com/office/drawing/2014/main" id="{0AD66884-1A22-47B6-8464-1B1B280BACE8}"/>
              </a:ext>
            </a:extLst>
          </p:cNvPr>
          <p:cNvSpPr txBox="1"/>
          <p:nvPr userDrawn="1"/>
        </p:nvSpPr>
        <p:spPr>
          <a:xfrm>
            <a:off x="2508250" y="1311275"/>
            <a:ext cx="5372254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00" b="1" spc="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 A N U A R Y</a:t>
            </a:r>
            <a:r>
              <a:rPr lang="en-US" sz="1400" b="1" spc="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400" b="1" spc="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30,</a:t>
            </a:r>
            <a:r>
              <a:rPr lang="en-US" sz="1400" b="1" spc="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400" b="1" spc="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US" sz="14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EB75D41-7384-42B5-B66C-27301E57E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9386885"/>
            <a:ext cx="11963400" cy="1154162"/>
          </a:xfrm>
        </p:spPr>
        <p:txBody>
          <a:bodyPr/>
          <a:lstStyle>
            <a:lvl1pPr>
              <a:defRPr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4778A9-D2BC-4234-A11B-D4306ADE8D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7050" y="8245475"/>
            <a:ext cx="11963400" cy="1015663"/>
          </a:xfrm>
        </p:spPr>
        <p:txBody>
          <a:bodyPr/>
          <a:lstStyle>
            <a:lvl1pPr>
              <a:defRPr sz="66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34EA5C2-5166-48A6-947F-D3EC3AC294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94647" y="1149371"/>
            <a:ext cx="4770437" cy="276999"/>
          </a:xfrm>
        </p:spPr>
        <p:txBody>
          <a:bodyPr/>
          <a:lstStyle>
            <a:lvl1pPr algn="ctr">
              <a:defRPr sz="18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C00000"/>
                </a:solidFill>
              </a:defRPr>
            </a:lvl2pPr>
            <a:lvl3pPr>
              <a:defRPr sz="1800">
                <a:solidFill>
                  <a:srgbClr val="C00000"/>
                </a:solidFill>
              </a:defRPr>
            </a:lvl3pPr>
            <a:lvl4pPr>
              <a:defRPr sz="1800">
                <a:solidFill>
                  <a:srgbClr val="C00000"/>
                </a:solidFill>
              </a:defRPr>
            </a:lvl4pPr>
            <a:lvl5pPr>
              <a:defRPr sz="1800">
                <a:solidFill>
                  <a:srgbClr val="C00000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A7F771BD-49E0-46CE-A61D-FE36865FB89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FD9D0C9-CF4E-4F05-80B0-BFCBACEBE5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699" y="662778"/>
            <a:ext cx="1509485" cy="14630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EE2F04-61D9-46AA-AF9B-ECD839C2F4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20104100" cy="113085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239B1C-A50A-4BF8-975F-C9BF17FFDF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" y="213698"/>
            <a:ext cx="2469177" cy="2469177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5EB75D41-7384-42B5-B66C-27301E57E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9386885"/>
            <a:ext cx="11963400" cy="11541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4778A9-D2BC-4234-A11B-D4306ADE8D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7050" y="8245475"/>
            <a:ext cx="11963400" cy="1015663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34EA5C2-5166-48A6-947F-D3EC3AC294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03451" y="1196186"/>
            <a:ext cx="3505200" cy="369332"/>
          </a:xfrm>
        </p:spPr>
        <p:txBody>
          <a:bodyPr/>
          <a:lstStyle>
            <a:lvl1pPr algn="ctr">
              <a:defRPr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C00000"/>
                </a:solidFill>
              </a:defRPr>
            </a:lvl2pPr>
            <a:lvl3pPr>
              <a:defRPr sz="1800">
                <a:solidFill>
                  <a:srgbClr val="C00000"/>
                </a:solidFill>
              </a:defRPr>
            </a:lvl3pPr>
            <a:lvl4pPr>
              <a:defRPr sz="1800">
                <a:solidFill>
                  <a:srgbClr val="C00000"/>
                </a:solidFill>
              </a:defRPr>
            </a:lvl4pPr>
            <a:lvl5pPr>
              <a:defRPr sz="1800">
                <a:solidFill>
                  <a:srgbClr val="C00000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B1969F-53AD-4B5E-8787-B9EFF38C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</p:spTree>
    <p:extLst>
      <p:ext uri="{BB962C8B-B14F-4D97-AF65-F5344CB8AC3E}">
        <p14:creationId xmlns:p14="http://schemas.microsoft.com/office/powerpoint/2010/main" val="181808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A250B076-0A08-4F4A-81DB-AD9792A48F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794"/>
            <a:ext cx="20104100" cy="1130855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70A10E7-166F-4AB4-92E6-D6A03D67F103}"/>
              </a:ext>
            </a:extLst>
          </p:cNvPr>
          <p:cNvGrpSpPr/>
          <p:nvPr userDrawn="1"/>
        </p:nvGrpSpPr>
        <p:grpSpPr>
          <a:xfrm>
            <a:off x="18192781" y="7589508"/>
            <a:ext cx="1301092" cy="1561592"/>
            <a:chOff x="18192781" y="7589508"/>
            <a:chExt cx="1301092" cy="1561592"/>
          </a:xfrm>
        </p:grpSpPr>
        <p:sp>
          <p:nvSpPr>
            <p:cNvPr id="14" name="object 33">
              <a:extLst>
                <a:ext uri="{FF2B5EF4-FFF2-40B4-BE49-F238E27FC236}">
                  <a16:creationId xmlns:a16="http://schemas.microsoft.com/office/drawing/2014/main" id="{32FF0836-59BC-47D5-9C9E-3AF4FEAB00BA}"/>
                </a:ext>
              </a:extLst>
            </p:cNvPr>
            <p:cNvSpPr/>
            <p:nvPr/>
          </p:nvSpPr>
          <p:spPr>
            <a:xfrm>
              <a:off x="19382113" y="9099665"/>
              <a:ext cx="111760" cy="51435"/>
            </a:xfrm>
            <a:custGeom>
              <a:avLst/>
              <a:gdLst/>
              <a:ahLst/>
              <a:cxnLst/>
              <a:rect l="l" t="t" r="r" b="b"/>
              <a:pathLst>
                <a:path w="111759" h="51434">
                  <a:moveTo>
                    <a:pt x="25873" y="9109"/>
                  </a:moveTo>
                  <a:lnTo>
                    <a:pt x="15465" y="9109"/>
                  </a:lnTo>
                  <a:lnTo>
                    <a:pt x="15465" y="51202"/>
                  </a:lnTo>
                  <a:lnTo>
                    <a:pt x="25873" y="51202"/>
                  </a:lnTo>
                  <a:lnTo>
                    <a:pt x="25873" y="9109"/>
                  </a:lnTo>
                  <a:close/>
                </a:path>
                <a:path w="111759" h="51434">
                  <a:moveTo>
                    <a:pt x="41370" y="0"/>
                  </a:moveTo>
                  <a:lnTo>
                    <a:pt x="0" y="0"/>
                  </a:lnTo>
                  <a:lnTo>
                    <a:pt x="0" y="9109"/>
                  </a:lnTo>
                  <a:lnTo>
                    <a:pt x="41370" y="9109"/>
                  </a:lnTo>
                  <a:lnTo>
                    <a:pt x="41370" y="0"/>
                  </a:lnTo>
                  <a:close/>
                </a:path>
                <a:path w="111759" h="51434">
                  <a:moveTo>
                    <a:pt x="68877" y="0"/>
                  </a:moveTo>
                  <a:lnTo>
                    <a:pt x="50689" y="0"/>
                  </a:lnTo>
                  <a:lnTo>
                    <a:pt x="50689" y="51202"/>
                  </a:lnTo>
                  <a:lnTo>
                    <a:pt x="61170" y="51202"/>
                  </a:lnTo>
                  <a:lnTo>
                    <a:pt x="61170" y="10481"/>
                  </a:lnTo>
                  <a:lnTo>
                    <a:pt x="72605" y="10481"/>
                  </a:lnTo>
                  <a:lnTo>
                    <a:pt x="68877" y="0"/>
                  </a:lnTo>
                  <a:close/>
                </a:path>
                <a:path w="111759" h="51434">
                  <a:moveTo>
                    <a:pt x="72605" y="10481"/>
                  </a:moveTo>
                  <a:lnTo>
                    <a:pt x="61453" y="10481"/>
                  </a:lnTo>
                  <a:lnTo>
                    <a:pt x="75788" y="51202"/>
                  </a:lnTo>
                  <a:lnTo>
                    <a:pt x="85829" y="51202"/>
                  </a:lnTo>
                  <a:lnTo>
                    <a:pt x="92309" y="33444"/>
                  </a:lnTo>
                  <a:lnTo>
                    <a:pt x="80772" y="33444"/>
                  </a:lnTo>
                  <a:lnTo>
                    <a:pt x="72605" y="10481"/>
                  </a:lnTo>
                  <a:close/>
                </a:path>
                <a:path w="111759" h="51434">
                  <a:moveTo>
                    <a:pt x="111452" y="10481"/>
                  </a:moveTo>
                  <a:lnTo>
                    <a:pt x="100970" y="10481"/>
                  </a:lnTo>
                  <a:lnTo>
                    <a:pt x="100970" y="51202"/>
                  </a:lnTo>
                  <a:lnTo>
                    <a:pt x="111452" y="51202"/>
                  </a:lnTo>
                  <a:lnTo>
                    <a:pt x="111452" y="10481"/>
                  </a:lnTo>
                  <a:close/>
                </a:path>
                <a:path w="111759" h="51434">
                  <a:moveTo>
                    <a:pt x="111452" y="0"/>
                  </a:moveTo>
                  <a:lnTo>
                    <a:pt x="93505" y="0"/>
                  </a:lnTo>
                  <a:lnTo>
                    <a:pt x="81013" y="33444"/>
                  </a:lnTo>
                  <a:lnTo>
                    <a:pt x="92309" y="33444"/>
                  </a:lnTo>
                  <a:lnTo>
                    <a:pt x="100688" y="10481"/>
                  </a:lnTo>
                  <a:lnTo>
                    <a:pt x="111452" y="10481"/>
                  </a:lnTo>
                  <a:lnTo>
                    <a:pt x="111452" y="0"/>
                  </a:lnTo>
                  <a:close/>
                </a:path>
              </a:pathLst>
            </a:custGeom>
            <a:solidFill>
              <a:srgbClr val="00043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34">
              <a:extLst>
                <a:ext uri="{FF2B5EF4-FFF2-40B4-BE49-F238E27FC236}">
                  <a16:creationId xmlns:a16="http://schemas.microsoft.com/office/drawing/2014/main" id="{32220AE4-388F-42A5-BA09-0E853C40040A}"/>
                </a:ext>
              </a:extLst>
            </p:cNvPr>
            <p:cNvSpPr/>
            <p:nvPr/>
          </p:nvSpPr>
          <p:spPr>
            <a:xfrm>
              <a:off x="18192781" y="7589508"/>
              <a:ext cx="1120140" cy="1553210"/>
            </a:xfrm>
            <a:custGeom>
              <a:avLst/>
              <a:gdLst/>
              <a:ahLst/>
              <a:cxnLst/>
              <a:rect l="l" t="t" r="r" b="b"/>
              <a:pathLst>
                <a:path w="1120140" h="1553209">
                  <a:moveTo>
                    <a:pt x="557878" y="1219041"/>
                  </a:moveTo>
                  <a:lnTo>
                    <a:pt x="358062" y="1219041"/>
                  </a:lnTo>
                  <a:lnTo>
                    <a:pt x="358062" y="1476635"/>
                  </a:lnTo>
                  <a:lnTo>
                    <a:pt x="332691" y="1552769"/>
                  </a:lnTo>
                  <a:lnTo>
                    <a:pt x="1083192" y="1552769"/>
                  </a:lnTo>
                  <a:lnTo>
                    <a:pt x="1116049" y="1351372"/>
                  </a:lnTo>
                  <a:lnTo>
                    <a:pt x="581668" y="1351372"/>
                  </a:lnTo>
                  <a:lnTo>
                    <a:pt x="557878" y="1329163"/>
                  </a:lnTo>
                  <a:lnTo>
                    <a:pt x="557878" y="1219041"/>
                  </a:lnTo>
                  <a:close/>
                </a:path>
                <a:path w="1120140" h="1553209">
                  <a:moveTo>
                    <a:pt x="1119672" y="1329163"/>
                  </a:moveTo>
                  <a:lnTo>
                    <a:pt x="1037204" y="1351372"/>
                  </a:lnTo>
                  <a:lnTo>
                    <a:pt x="1116049" y="1351372"/>
                  </a:lnTo>
                  <a:lnTo>
                    <a:pt x="1119672" y="1329163"/>
                  </a:lnTo>
                  <a:close/>
                </a:path>
                <a:path w="1120140" h="1553209">
                  <a:moveTo>
                    <a:pt x="248976" y="0"/>
                  </a:moveTo>
                  <a:lnTo>
                    <a:pt x="0" y="0"/>
                  </a:lnTo>
                  <a:lnTo>
                    <a:pt x="25370" y="77693"/>
                  </a:lnTo>
                  <a:lnTo>
                    <a:pt x="25370" y="1142907"/>
                  </a:lnTo>
                  <a:lnTo>
                    <a:pt x="0" y="1219041"/>
                  </a:lnTo>
                  <a:lnTo>
                    <a:pt x="899082" y="1219041"/>
                  </a:lnTo>
                  <a:lnTo>
                    <a:pt x="931932" y="1017633"/>
                  </a:lnTo>
                  <a:lnTo>
                    <a:pt x="248976" y="1017633"/>
                  </a:lnTo>
                  <a:lnTo>
                    <a:pt x="225176" y="995435"/>
                  </a:lnTo>
                  <a:lnTo>
                    <a:pt x="225176" y="77693"/>
                  </a:lnTo>
                  <a:lnTo>
                    <a:pt x="248976" y="0"/>
                  </a:lnTo>
                  <a:close/>
                </a:path>
                <a:path w="1120140" h="1553209">
                  <a:moveTo>
                    <a:pt x="581668" y="184109"/>
                  </a:moveTo>
                  <a:lnTo>
                    <a:pt x="332691" y="184109"/>
                  </a:lnTo>
                  <a:lnTo>
                    <a:pt x="358062" y="261814"/>
                  </a:lnTo>
                  <a:lnTo>
                    <a:pt x="358062" y="1017633"/>
                  </a:lnTo>
                  <a:lnTo>
                    <a:pt x="557878" y="1017633"/>
                  </a:lnTo>
                  <a:lnTo>
                    <a:pt x="557878" y="261814"/>
                  </a:lnTo>
                  <a:lnTo>
                    <a:pt x="581668" y="184109"/>
                  </a:lnTo>
                  <a:close/>
                </a:path>
                <a:path w="1120140" h="1553209">
                  <a:moveTo>
                    <a:pt x="935552" y="995435"/>
                  </a:moveTo>
                  <a:lnTo>
                    <a:pt x="853094" y="1017633"/>
                  </a:lnTo>
                  <a:lnTo>
                    <a:pt x="931932" y="1017633"/>
                  </a:lnTo>
                  <a:lnTo>
                    <a:pt x="935552" y="995435"/>
                  </a:lnTo>
                  <a:close/>
                </a:path>
              </a:pathLst>
            </a:custGeom>
            <a:solidFill>
              <a:srgbClr val="00043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35">
              <a:extLst>
                <a:ext uri="{FF2B5EF4-FFF2-40B4-BE49-F238E27FC236}">
                  <a16:creationId xmlns:a16="http://schemas.microsoft.com/office/drawing/2014/main" id="{4AA96E37-8A28-41D9-A121-96D773B3F973}"/>
                </a:ext>
              </a:extLst>
            </p:cNvPr>
            <p:cNvSpPr/>
            <p:nvPr/>
          </p:nvSpPr>
          <p:spPr>
            <a:xfrm>
              <a:off x="18192781" y="7589508"/>
              <a:ext cx="1120140" cy="1553210"/>
            </a:xfrm>
            <a:custGeom>
              <a:avLst/>
              <a:gdLst/>
              <a:ahLst/>
              <a:cxnLst/>
              <a:rect l="l" t="t" r="r" b="b"/>
              <a:pathLst>
                <a:path w="1120140" h="1553209">
                  <a:moveTo>
                    <a:pt x="1037204" y="1351372"/>
                  </a:moveTo>
                  <a:lnTo>
                    <a:pt x="581668" y="1351372"/>
                  </a:lnTo>
                  <a:lnTo>
                    <a:pt x="557878" y="1329163"/>
                  </a:lnTo>
                  <a:lnTo>
                    <a:pt x="557878" y="1219041"/>
                  </a:lnTo>
                  <a:lnTo>
                    <a:pt x="899082" y="1219041"/>
                  </a:lnTo>
                  <a:lnTo>
                    <a:pt x="935552" y="995435"/>
                  </a:lnTo>
                  <a:lnTo>
                    <a:pt x="853094" y="1017633"/>
                  </a:lnTo>
                  <a:lnTo>
                    <a:pt x="557878" y="1017633"/>
                  </a:lnTo>
                  <a:lnTo>
                    <a:pt x="557878" y="261814"/>
                  </a:lnTo>
                  <a:lnTo>
                    <a:pt x="581668" y="184109"/>
                  </a:lnTo>
                  <a:lnTo>
                    <a:pt x="332691" y="184109"/>
                  </a:lnTo>
                  <a:lnTo>
                    <a:pt x="358062" y="261814"/>
                  </a:lnTo>
                  <a:lnTo>
                    <a:pt x="358062" y="1017633"/>
                  </a:lnTo>
                  <a:lnTo>
                    <a:pt x="248976" y="1017633"/>
                  </a:lnTo>
                  <a:lnTo>
                    <a:pt x="225176" y="995435"/>
                  </a:lnTo>
                  <a:lnTo>
                    <a:pt x="225176" y="77693"/>
                  </a:lnTo>
                  <a:lnTo>
                    <a:pt x="248976" y="0"/>
                  </a:lnTo>
                  <a:lnTo>
                    <a:pt x="0" y="0"/>
                  </a:lnTo>
                  <a:lnTo>
                    <a:pt x="25370" y="77693"/>
                  </a:lnTo>
                  <a:lnTo>
                    <a:pt x="25370" y="1142907"/>
                  </a:lnTo>
                  <a:lnTo>
                    <a:pt x="0" y="1219041"/>
                  </a:lnTo>
                  <a:lnTo>
                    <a:pt x="358062" y="1219041"/>
                  </a:lnTo>
                  <a:lnTo>
                    <a:pt x="358062" y="1476635"/>
                  </a:lnTo>
                  <a:lnTo>
                    <a:pt x="332691" y="1552769"/>
                  </a:lnTo>
                  <a:lnTo>
                    <a:pt x="1083192" y="1552769"/>
                  </a:lnTo>
                  <a:lnTo>
                    <a:pt x="1119672" y="1329163"/>
                  </a:lnTo>
                  <a:lnTo>
                    <a:pt x="1037204" y="1351372"/>
                  </a:lnTo>
                  <a:close/>
                </a:path>
              </a:pathLst>
            </a:custGeom>
            <a:ln w="10470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36">
            <a:extLst>
              <a:ext uri="{FF2B5EF4-FFF2-40B4-BE49-F238E27FC236}">
                <a16:creationId xmlns:a16="http://schemas.microsoft.com/office/drawing/2014/main" id="{E70FF6B0-8CA3-4422-80DD-C5EA1CA234E0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9582381" y="10728114"/>
            <a:ext cx="170180" cy="24493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15EA3904-A955-1A4C-90EF-84D002C6E429}" type="slidenum">
              <a:rPr lang="en-US" spc="5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spc="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2A6BAF-9D8E-45F0-B14B-4B32C2706CAB}"/>
              </a:ext>
            </a:extLst>
          </p:cNvPr>
          <p:cNvGrpSpPr/>
          <p:nvPr userDrawn="1"/>
        </p:nvGrpSpPr>
        <p:grpSpPr>
          <a:xfrm>
            <a:off x="626164" y="10713209"/>
            <a:ext cx="1208083" cy="223520"/>
            <a:chOff x="1973547" y="-327307"/>
            <a:chExt cx="1208083" cy="223520"/>
          </a:xfrm>
        </p:grpSpPr>
        <p:sp>
          <p:nvSpPr>
            <p:cNvPr id="19" name="object 91">
              <a:extLst>
                <a:ext uri="{FF2B5EF4-FFF2-40B4-BE49-F238E27FC236}">
                  <a16:creationId xmlns:a16="http://schemas.microsoft.com/office/drawing/2014/main" id="{D0D78C15-18C4-4C60-8B16-3BB599AD1334}"/>
                </a:ext>
              </a:extLst>
            </p:cNvPr>
            <p:cNvSpPr/>
            <p:nvPr/>
          </p:nvSpPr>
          <p:spPr>
            <a:xfrm>
              <a:off x="2958110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92">
              <a:extLst>
                <a:ext uri="{FF2B5EF4-FFF2-40B4-BE49-F238E27FC236}">
                  <a16:creationId xmlns:a16="http://schemas.microsoft.com/office/drawing/2014/main" id="{CAC14C59-FF04-4D17-BB61-CEC7579C38D2}"/>
                </a:ext>
              </a:extLst>
            </p:cNvPr>
            <p:cNvSpPr/>
            <p:nvPr/>
          </p:nvSpPr>
          <p:spPr>
            <a:xfrm>
              <a:off x="2859654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93">
              <a:extLst>
                <a:ext uri="{FF2B5EF4-FFF2-40B4-BE49-F238E27FC236}">
                  <a16:creationId xmlns:a16="http://schemas.microsoft.com/office/drawing/2014/main" id="{2E930EEB-D448-4B92-8BC2-590E75A235BC}"/>
                </a:ext>
              </a:extLst>
            </p:cNvPr>
            <p:cNvSpPr/>
            <p:nvPr/>
          </p:nvSpPr>
          <p:spPr>
            <a:xfrm>
              <a:off x="2761197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94">
              <a:extLst>
                <a:ext uri="{FF2B5EF4-FFF2-40B4-BE49-F238E27FC236}">
                  <a16:creationId xmlns:a16="http://schemas.microsoft.com/office/drawing/2014/main" id="{302D0003-9ED2-4B98-B27A-549AB90CC9BC}"/>
                </a:ext>
              </a:extLst>
            </p:cNvPr>
            <p:cNvSpPr/>
            <p:nvPr/>
          </p:nvSpPr>
          <p:spPr>
            <a:xfrm>
              <a:off x="2662742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95">
              <a:extLst>
                <a:ext uri="{FF2B5EF4-FFF2-40B4-BE49-F238E27FC236}">
                  <a16:creationId xmlns:a16="http://schemas.microsoft.com/office/drawing/2014/main" id="{E7938DCB-01C5-4DEC-8490-08F98FC35C3A}"/>
                </a:ext>
              </a:extLst>
            </p:cNvPr>
            <p:cNvSpPr/>
            <p:nvPr/>
          </p:nvSpPr>
          <p:spPr>
            <a:xfrm>
              <a:off x="2564286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96">
              <a:extLst>
                <a:ext uri="{FF2B5EF4-FFF2-40B4-BE49-F238E27FC236}">
                  <a16:creationId xmlns:a16="http://schemas.microsoft.com/office/drawing/2014/main" id="{4A92CBC8-4ABA-4CDC-847B-F352FA862FF7}"/>
                </a:ext>
              </a:extLst>
            </p:cNvPr>
            <p:cNvSpPr/>
            <p:nvPr/>
          </p:nvSpPr>
          <p:spPr>
            <a:xfrm>
              <a:off x="2465829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97">
              <a:extLst>
                <a:ext uri="{FF2B5EF4-FFF2-40B4-BE49-F238E27FC236}">
                  <a16:creationId xmlns:a16="http://schemas.microsoft.com/office/drawing/2014/main" id="{6370A046-6C37-4BB0-8A8B-673D034B3960}"/>
                </a:ext>
              </a:extLst>
            </p:cNvPr>
            <p:cNvSpPr/>
            <p:nvPr/>
          </p:nvSpPr>
          <p:spPr>
            <a:xfrm>
              <a:off x="2367373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98">
              <a:extLst>
                <a:ext uri="{FF2B5EF4-FFF2-40B4-BE49-F238E27FC236}">
                  <a16:creationId xmlns:a16="http://schemas.microsoft.com/office/drawing/2014/main" id="{C88711DE-D100-44D9-8939-A89A6627FAA4}"/>
                </a:ext>
              </a:extLst>
            </p:cNvPr>
            <p:cNvSpPr/>
            <p:nvPr/>
          </p:nvSpPr>
          <p:spPr>
            <a:xfrm>
              <a:off x="2268917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99">
              <a:extLst>
                <a:ext uri="{FF2B5EF4-FFF2-40B4-BE49-F238E27FC236}">
                  <a16:creationId xmlns:a16="http://schemas.microsoft.com/office/drawing/2014/main" id="{DCDDDBF6-BD0F-4864-8DF8-D6E76B1C6304}"/>
                </a:ext>
              </a:extLst>
            </p:cNvPr>
            <p:cNvSpPr/>
            <p:nvPr/>
          </p:nvSpPr>
          <p:spPr>
            <a:xfrm>
              <a:off x="2170461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00">
              <a:extLst>
                <a:ext uri="{FF2B5EF4-FFF2-40B4-BE49-F238E27FC236}">
                  <a16:creationId xmlns:a16="http://schemas.microsoft.com/office/drawing/2014/main" id="{378D54E3-32E9-4808-900B-834299400371}"/>
                </a:ext>
              </a:extLst>
            </p:cNvPr>
            <p:cNvSpPr/>
            <p:nvPr/>
          </p:nvSpPr>
          <p:spPr>
            <a:xfrm>
              <a:off x="2072003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01">
              <a:extLst>
                <a:ext uri="{FF2B5EF4-FFF2-40B4-BE49-F238E27FC236}">
                  <a16:creationId xmlns:a16="http://schemas.microsoft.com/office/drawing/2014/main" id="{5934F4CF-CCE2-451C-855A-FE4AB9CA669B}"/>
                </a:ext>
              </a:extLst>
            </p:cNvPr>
            <p:cNvSpPr/>
            <p:nvPr/>
          </p:nvSpPr>
          <p:spPr>
            <a:xfrm>
              <a:off x="1973547" y="-3273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4" name="Title 43">
            <a:extLst>
              <a:ext uri="{FF2B5EF4-FFF2-40B4-BE49-F238E27FC236}">
                <a16:creationId xmlns:a16="http://schemas.microsoft.com/office/drawing/2014/main" id="{99AC3E3F-7E42-4658-829B-A41571570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675" y="1006475"/>
            <a:ext cx="7367270" cy="1154162"/>
          </a:xfrm>
        </p:spPr>
        <p:txBody>
          <a:bodyPr/>
          <a:lstStyle>
            <a:lvl1pPr>
              <a:defRPr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B372EB0-BEC9-4108-A09A-7A2C62F18D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5038" y="2606675"/>
            <a:ext cx="10606087" cy="2400657"/>
          </a:xfrm>
        </p:spPr>
        <p:txBody>
          <a:bodyPr/>
          <a:lstStyle>
            <a:lvl1pPr>
              <a:defRPr sz="36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2">
            <a:extLst>
              <a:ext uri="{FF2B5EF4-FFF2-40B4-BE49-F238E27FC236}">
                <a16:creationId xmlns:a16="http://schemas.microsoft.com/office/drawing/2014/main" id="{428CD20B-CB2E-4945-81D2-083D0782D8D5}"/>
              </a:ext>
            </a:extLst>
          </p:cNvPr>
          <p:cNvSpPr/>
          <p:nvPr userDrawn="1"/>
        </p:nvSpPr>
        <p:spPr>
          <a:xfrm>
            <a:off x="0" y="-43832"/>
            <a:ext cx="20104099" cy="11353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object 3">
            <a:extLst>
              <a:ext uri="{FF2B5EF4-FFF2-40B4-BE49-F238E27FC236}">
                <a16:creationId xmlns:a16="http://schemas.microsoft.com/office/drawing/2014/main" id="{E91AB201-99AC-45D9-B7E6-8011A5F13A0E}"/>
              </a:ext>
            </a:extLst>
          </p:cNvPr>
          <p:cNvSpPr/>
          <p:nvPr userDrawn="1"/>
        </p:nvSpPr>
        <p:spPr>
          <a:xfrm>
            <a:off x="0" y="-191335"/>
            <a:ext cx="20104100" cy="11648187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11308556"/>
                </a:moveTo>
                <a:lnTo>
                  <a:pt x="0" y="11308556"/>
                </a:lnTo>
                <a:lnTo>
                  <a:pt x="0" y="0"/>
                </a:lnTo>
                <a:lnTo>
                  <a:pt x="20104099" y="0"/>
                </a:lnTo>
                <a:lnTo>
                  <a:pt x="20104099" y="11308556"/>
                </a:lnTo>
                <a:close/>
              </a:path>
            </a:pathLst>
          </a:custGeom>
          <a:solidFill>
            <a:srgbClr val="E1DDC9">
              <a:alpha val="88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E99729-2C81-4DBA-8018-C1CBC3FF20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D526E3A6-0845-4ADD-AF3C-2B2AB54ADE77}"/>
              </a:ext>
            </a:extLst>
          </p:cNvPr>
          <p:cNvSpPr/>
          <p:nvPr userDrawn="1"/>
        </p:nvSpPr>
        <p:spPr>
          <a:xfrm>
            <a:off x="1331265" y="2917329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6">
            <a:extLst>
              <a:ext uri="{FF2B5EF4-FFF2-40B4-BE49-F238E27FC236}">
                <a16:creationId xmlns:a16="http://schemas.microsoft.com/office/drawing/2014/main" id="{979A60EC-A89D-4DD9-B4A7-C0ECB2522B12}"/>
              </a:ext>
            </a:extLst>
          </p:cNvPr>
          <p:cNvSpPr txBox="1">
            <a:spLocks/>
          </p:cNvSpPr>
          <p:nvPr userDrawn="1"/>
        </p:nvSpPr>
        <p:spPr>
          <a:xfrm>
            <a:off x="19582381" y="10728114"/>
            <a:ext cx="170180" cy="24493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550" b="1" i="0" kern="1200">
                <a:solidFill>
                  <a:srgbClr val="CD153F"/>
                </a:solidFill>
                <a:latin typeface="FuturaPT-Heavy"/>
                <a:ea typeface="+mn-ea"/>
                <a:cs typeface="FuturaPT-Heavy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spcBef>
                <a:spcPts val="50"/>
              </a:spcBef>
            </a:pPr>
            <a:fld id="{DB1B6E6D-A679-334E-B832-8119F04352E7}" type="slidenum">
              <a:rPr lang="en-US" spc="5" smtClean="0">
                <a:latin typeface="Arial" panose="020B0604020202020204" pitchFamily="34" charset="0"/>
                <a:cs typeface="Arial" panose="020B0604020202020204" pitchFamily="34" charset="0"/>
              </a:rPr>
              <a:pPr marL="25400">
                <a:spcBef>
                  <a:spcPts val="50"/>
                </a:spcBef>
              </a:pPr>
              <a:t>‹#›</a:t>
            </a:fld>
            <a:endParaRPr lang="en-US" spc="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B5880E76-6F2F-4304-B264-8301D9B0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0" y="598335"/>
            <a:ext cx="16078200" cy="1355376"/>
          </a:xfrm>
        </p:spPr>
        <p:txBody>
          <a:bodyPr/>
          <a:lstStyle>
            <a:lvl1pPr algn="ctr">
              <a:defRPr sz="8000" b="1">
                <a:latin typeface="Georgia" panose="02040502050405020303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D6BE046-36CC-4EA3-98E1-3FDA5D779A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6990" y="5564849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5D861496-26D8-4920-931F-B2AF5E73DE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16990" y="6044127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id="{D5EFE69E-7EEB-4C78-B922-9B101FD384B5}"/>
              </a:ext>
            </a:extLst>
          </p:cNvPr>
          <p:cNvSpPr/>
          <p:nvPr userDrawn="1"/>
        </p:nvSpPr>
        <p:spPr>
          <a:xfrm>
            <a:off x="6323558" y="2917329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35CB9763-BDAE-41FA-83D3-E4E4B30497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283" y="5564849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32">
            <a:extLst>
              <a:ext uri="{FF2B5EF4-FFF2-40B4-BE49-F238E27FC236}">
                <a16:creationId xmlns:a16="http://schemas.microsoft.com/office/drawing/2014/main" id="{EEE5BA99-87F7-4893-97FB-A2C678F69E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9283" y="6044127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14F65122-D9F8-4D27-8119-F9E09270EDC7}"/>
              </a:ext>
            </a:extLst>
          </p:cNvPr>
          <p:cNvSpPr/>
          <p:nvPr userDrawn="1"/>
        </p:nvSpPr>
        <p:spPr>
          <a:xfrm>
            <a:off x="11325376" y="2913241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BE123FA8-A58D-4544-841C-5866089717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411101" y="5564849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EA1610FD-81FE-4F05-BD20-0DE0178BB9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411101" y="6044127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A7EADEB6-774B-4F16-91BB-91494BF961E0}"/>
              </a:ext>
            </a:extLst>
          </p:cNvPr>
          <p:cNvSpPr/>
          <p:nvPr userDrawn="1"/>
        </p:nvSpPr>
        <p:spPr>
          <a:xfrm>
            <a:off x="16323615" y="2917329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42549D83-8FBA-465C-8554-82A0ED8333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409340" y="5564849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DB87F9F5-56B4-49E3-950B-9A371863ED2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409340" y="6044127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2" name="object 13">
            <a:extLst>
              <a:ext uri="{FF2B5EF4-FFF2-40B4-BE49-F238E27FC236}">
                <a16:creationId xmlns:a16="http://schemas.microsoft.com/office/drawing/2014/main" id="{09B00CED-091C-4E80-BAFF-57A3BF3CB495}"/>
              </a:ext>
            </a:extLst>
          </p:cNvPr>
          <p:cNvSpPr/>
          <p:nvPr userDrawn="1"/>
        </p:nvSpPr>
        <p:spPr>
          <a:xfrm>
            <a:off x="3826128" y="6899078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Text Placeholder 32">
            <a:extLst>
              <a:ext uri="{FF2B5EF4-FFF2-40B4-BE49-F238E27FC236}">
                <a16:creationId xmlns:a16="http://schemas.microsoft.com/office/drawing/2014/main" id="{8B4E23DA-792C-4FDA-AC99-086664C12E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11853" y="9546598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5" name="Text Placeholder 32">
            <a:extLst>
              <a:ext uri="{FF2B5EF4-FFF2-40B4-BE49-F238E27FC236}">
                <a16:creationId xmlns:a16="http://schemas.microsoft.com/office/drawing/2014/main" id="{7A231F72-6CD3-4617-9D7F-B7B5DD17A3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911853" y="10025876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6" name="object 13">
            <a:extLst>
              <a:ext uri="{FF2B5EF4-FFF2-40B4-BE49-F238E27FC236}">
                <a16:creationId xmlns:a16="http://schemas.microsoft.com/office/drawing/2014/main" id="{B06DF14B-0EE2-4D84-9A5E-97D983082F4E}"/>
              </a:ext>
            </a:extLst>
          </p:cNvPr>
          <p:cNvSpPr/>
          <p:nvPr userDrawn="1"/>
        </p:nvSpPr>
        <p:spPr>
          <a:xfrm>
            <a:off x="8823325" y="6893224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Text Placeholder 32">
            <a:extLst>
              <a:ext uri="{FF2B5EF4-FFF2-40B4-BE49-F238E27FC236}">
                <a16:creationId xmlns:a16="http://schemas.microsoft.com/office/drawing/2014/main" id="{50F60255-566C-41BB-82ED-3BC2A8E3DA6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09050" y="9546598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9" name="Text Placeholder 32">
            <a:extLst>
              <a:ext uri="{FF2B5EF4-FFF2-40B4-BE49-F238E27FC236}">
                <a16:creationId xmlns:a16="http://schemas.microsoft.com/office/drawing/2014/main" id="{A0B4F986-8D23-48E7-9816-3C51EB164C0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909050" y="10025876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0" name="object 13">
            <a:extLst>
              <a:ext uri="{FF2B5EF4-FFF2-40B4-BE49-F238E27FC236}">
                <a16:creationId xmlns:a16="http://schemas.microsoft.com/office/drawing/2014/main" id="{88F72435-911B-4D70-840E-09D163E17F50}"/>
              </a:ext>
            </a:extLst>
          </p:cNvPr>
          <p:cNvSpPr/>
          <p:nvPr userDrawn="1"/>
        </p:nvSpPr>
        <p:spPr>
          <a:xfrm>
            <a:off x="13828065" y="6899078"/>
            <a:ext cx="2457450" cy="2457450"/>
          </a:xfrm>
          <a:custGeom>
            <a:avLst/>
            <a:gdLst/>
            <a:ahLst/>
            <a:cxnLst/>
            <a:rect l="l" t="t" r="r" b="b"/>
            <a:pathLst>
              <a:path w="2457450" h="2457450">
                <a:moveTo>
                  <a:pt x="1228423" y="2456857"/>
                </a:moveTo>
                <a:lnTo>
                  <a:pt x="1276659" y="2455927"/>
                </a:lnTo>
                <a:lnTo>
                  <a:pt x="1324423" y="2453161"/>
                </a:lnTo>
                <a:lnTo>
                  <a:pt x="1371683" y="2448592"/>
                </a:lnTo>
                <a:lnTo>
                  <a:pt x="1418403" y="2442255"/>
                </a:lnTo>
                <a:lnTo>
                  <a:pt x="1464550" y="2434184"/>
                </a:lnTo>
                <a:lnTo>
                  <a:pt x="1510089" y="2424413"/>
                </a:lnTo>
                <a:lnTo>
                  <a:pt x="1554987" y="2412976"/>
                </a:lnTo>
                <a:lnTo>
                  <a:pt x="1599208" y="2399908"/>
                </a:lnTo>
                <a:lnTo>
                  <a:pt x="1642720" y="2385241"/>
                </a:lnTo>
                <a:lnTo>
                  <a:pt x="1685487" y="2369012"/>
                </a:lnTo>
                <a:lnTo>
                  <a:pt x="1727476" y="2351253"/>
                </a:lnTo>
                <a:lnTo>
                  <a:pt x="1768653" y="2331998"/>
                </a:lnTo>
                <a:lnTo>
                  <a:pt x="1808983" y="2311283"/>
                </a:lnTo>
                <a:lnTo>
                  <a:pt x="1848432" y="2289141"/>
                </a:lnTo>
                <a:lnTo>
                  <a:pt x="1886966" y="2265606"/>
                </a:lnTo>
                <a:lnTo>
                  <a:pt x="1924552" y="2240712"/>
                </a:lnTo>
                <a:lnTo>
                  <a:pt x="1961154" y="2214494"/>
                </a:lnTo>
                <a:lnTo>
                  <a:pt x="1996739" y="2186986"/>
                </a:lnTo>
                <a:lnTo>
                  <a:pt x="2031273" y="2158221"/>
                </a:lnTo>
                <a:lnTo>
                  <a:pt x="2064721" y="2128235"/>
                </a:lnTo>
                <a:lnTo>
                  <a:pt x="2097050" y="2097060"/>
                </a:lnTo>
                <a:lnTo>
                  <a:pt x="2128224" y="2064732"/>
                </a:lnTo>
                <a:lnTo>
                  <a:pt x="2158211" y="2031283"/>
                </a:lnTo>
                <a:lnTo>
                  <a:pt x="2186976" y="1996750"/>
                </a:lnTo>
                <a:lnTo>
                  <a:pt x="2214484" y="1961165"/>
                </a:lnTo>
                <a:lnTo>
                  <a:pt x="2240702" y="1924562"/>
                </a:lnTo>
                <a:lnTo>
                  <a:pt x="2265596" y="1886977"/>
                </a:lnTo>
                <a:lnTo>
                  <a:pt x="2289130" y="1848442"/>
                </a:lnTo>
                <a:lnTo>
                  <a:pt x="2311273" y="1808993"/>
                </a:lnTo>
                <a:lnTo>
                  <a:pt x="2331988" y="1768663"/>
                </a:lnTo>
                <a:lnTo>
                  <a:pt x="2351242" y="1727486"/>
                </a:lnTo>
                <a:lnTo>
                  <a:pt x="2369001" y="1685497"/>
                </a:lnTo>
                <a:lnTo>
                  <a:pt x="2385231" y="1642730"/>
                </a:lnTo>
                <a:lnTo>
                  <a:pt x="2399897" y="1599219"/>
                </a:lnTo>
                <a:lnTo>
                  <a:pt x="2412966" y="1554997"/>
                </a:lnTo>
                <a:lnTo>
                  <a:pt x="2424403" y="1510100"/>
                </a:lnTo>
                <a:lnTo>
                  <a:pt x="2434174" y="1464561"/>
                </a:lnTo>
                <a:lnTo>
                  <a:pt x="2442245" y="1418414"/>
                </a:lnTo>
                <a:lnTo>
                  <a:pt x="2448582" y="1371694"/>
                </a:lnTo>
                <a:lnTo>
                  <a:pt x="2453150" y="1324434"/>
                </a:lnTo>
                <a:lnTo>
                  <a:pt x="2455917" y="1276669"/>
                </a:lnTo>
                <a:lnTo>
                  <a:pt x="2456846" y="1228433"/>
                </a:lnTo>
                <a:lnTo>
                  <a:pt x="2455917" y="1180197"/>
                </a:lnTo>
                <a:lnTo>
                  <a:pt x="2453150" y="1132431"/>
                </a:lnTo>
                <a:lnTo>
                  <a:pt x="2448582" y="1085171"/>
                </a:lnTo>
                <a:lnTo>
                  <a:pt x="2442245" y="1038450"/>
                </a:lnTo>
                <a:lnTo>
                  <a:pt x="2434174" y="992303"/>
                </a:lnTo>
                <a:lnTo>
                  <a:pt x="2424403" y="946763"/>
                </a:lnTo>
                <a:lnTo>
                  <a:pt x="2412966" y="901865"/>
                </a:lnTo>
                <a:lnTo>
                  <a:pt x="2399897" y="857643"/>
                </a:lnTo>
                <a:lnTo>
                  <a:pt x="2385231" y="814131"/>
                </a:lnTo>
                <a:lnTo>
                  <a:pt x="2369001" y="771363"/>
                </a:lnTo>
                <a:lnTo>
                  <a:pt x="2351242" y="729374"/>
                </a:lnTo>
                <a:lnTo>
                  <a:pt x="2331988" y="688197"/>
                </a:lnTo>
                <a:lnTo>
                  <a:pt x="2311273" y="647867"/>
                </a:lnTo>
                <a:lnTo>
                  <a:pt x="2289130" y="608417"/>
                </a:lnTo>
                <a:lnTo>
                  <a:pt x="2265596" y="569882"/>
                </a:lnTo>
                <a:lnTo>
                  <a:pt x="2240702" y="532296"/>
                </a:lnTo>
                <a:lnTo>
                  <a:pt x="2214484" y="495694"/>
                </a:lnTo>
                <a:lnTo>
                  <a:pt x="2186976" y="460108"/>
                </a:lnTo>
                <a:lnTo>
                  <a:pt x="2158211" y="425574"/>
                </a:lnTo>
                <a:lnTo>
                  <a:pt x="2128224" y="392126"/>
                </a:lnTo>
                <a:lnTo>
                  <a:pt x="2097050" y="359797"/>
                </a:lnTo>
                <a:lnTo>
                  <a:pt x="2064721" y="328623"/>
                </a:lnTo>
                <a:lnTo>
                  <a:pt x="2031273" y="298636"/>
                </a:lnTo>
                <a:lnTo>
                  <a:pt x="1996739" y="269871"/>
                </a:lnTo>
                <a:lnTo>
                  <a:pt x="1961154" y="242362"/>
                </a:lnTo>
                <a:lnTo>
                  <a:pt x="1924552" y="216144"/>
                </a:lnTo>
                <a:lnTo>
                  <a:pt x="1886966" y="191251"/>
                </a:lnTo>
                <a:lnTo>
                  <a:pt x="1848432" y="167716"/>
                </a:lnTo>
                <a:lnTo>
                  <a:pt x="1808983" y="145573"/>
                </a:lnTo>
                <a:lnTo>
                  <a:pt x="1768653" y="124858"/>
                </a:lnTo>
                <a:lnTo>
                  <a:pt x="1727476" y="105604"/>
                </a:lnTo>
                <a:lnTo>
                  <a:pt x="1685487" y="87845"/>
                </a:lnTo>
                <a:lnTo>
                  <a:pt x="1642720" y="71615"/>
                </a:lnTo>
                <a:lnTo>
                  <a:pt x="1599208" y="56949"/>
                </a:lnTo>
                <a:lnTo>
                  <a:pt x="1554987" y="43880"/>
                </a:lnTo>
                <a:lnTo>
                  <a:pt x="1510089" y="32443"/>
                </a:lnTo>
                <a:lnTo>
                  <a:pt x="1464550" y="22672"/>
                </a:lnTo>
                <a:lnTo>
                  <a:pt x="1418403" y="14601"/>
                </a:lnTo>
                <a:lnTo>
                  <a:pt x="1371683" y="8264"/>
                </a:lnTo>
                <a:lnTo>
                  <a:pt x="1324423" y="3695"/>
                </a:lnTo>
                <a:lnTo>
                  <a:pt x="1276659" y="929"/>
                </a:lnTo>
                <a:lnTo>
                  <a:pt x="1228423" y="0"/>
                </a:lnTo>
                <a:lnTo>
                  <a:pt x="1180187" y="929"/>
                </a:lnTo>
                <a:lnTo>
                  <a:pt x="1132422" y="3695"/>
                </a:lnTo>
                <a:lnTo>
                  <a:pt x="1085163" y="8264"/>
                </a:lnTo>
                <a:lnTo>
                  <a:pt x="1038442" y="14601"/>
                </a:lnTo>
                <a:lnTo>
                  <a:pt x="992296" y="22672"/>
                </a:lnTo>
                <a:lnTo>
                  <a:pt x="946756" y="32443"/>
                </a:lnTo>
                <a:lnTo>
                  <a:pt x="901859" y="43880"/>
                </a:lnTo>
                <a:lnTo>
                  <a:pt x="857638" y="56949"/>
                </a:lnTo>
                <a:lnTo>
                  <a:pt x="814126" y="71615"/>
                </a:lnTo>
                <a:lnTo>
                  <a:pt x="771359" y="87845"/>
                </a:lnTo>
                <a:lnTo>
                  <a:pt x="729370" y="105604"/>
                </a:lnTo>
                <a:lnTo>
                  <a:pt x="688193" y="124858"/>
                </a:lnTo>
                <a:lnTo>
                  <a:pt x="647863" y="145573"/>
                </a:lnTo>
                <a:lnTo>
                  <a:pt x="608414" y="167716"/>
                </a:lnTo>
                <a:lnTo>
                  <a:pt x="569879" y="191251"/>
                </a:lnTo>
                <a:lnTo>
                  <a:pt x="532294" y="216144"/>
                </a:lnTo>
                <a:lnTo>
                  <a:pt x="495692" y="242362"/>
                </a:lnTo>
                <a:lnTo>
                  <a:pt x="460106" y="269871"/>
                </a:lnTo>
                <a:lnTo>
                  <a:pt x="425573" y="298636"/>
                </a:lnTo>
                <a:lnTo>
                  <a:pt x="392125" y="328623"/>
                </a:lnTo>
                <a:lnTo>
                  <a:pt x="359796" y="359797"/>
                </a:lnTo>
                <a:lnTo>
                  <a:pt x="328621" y="392126"/>
                </a:lnTo>
                <a:lnTo>
                  <a:pt x="298635" y="425574"/>
                </a:lnTo>
                <a:lnTo>
                  <a:pt x="269870" y="460108"/>
                </a:lnTo>
                <a:lnTo>
                  <a:pt x="242362" y="495694"/>
                </a:lnTo>
                <a:lnTo>
                  <a:pt x="216144" y="532296"/>
                </a:lnTo>
                <a:lnTo>
                  <a:pt x="191250" y="569882"/>
                </a:lnTo>
                <a:lnTo>
                  <a:pt x="167715" y="608417"/>
                </a:lnTo>
                <a:lnTo>
                  <a:pt x="145573" y="647867"/>
                </a:lnTo>
                <a:lnTo>
                  <a:pt x="124858" y="688197"/>
                </a:lnTo>
                <a:lnTo>
                  <a:pt x="105604" y="729374"/>
                </a:lnTo>
                <a:lnTo>
                  <a:pt x="87845" y="771363"/>
                </a:lnTo>
                <a:lnTo>
                  <a:pt x="71615" y="814131"/>
                </a:lnTo>
                <a:lnTo>
                  <a:pt x="56949" y="857643"/>
                </a:lnTo>
                <a:lnTo>
                  <a:pt x="43880" y="901865"/>
                </a:lnTo>
                <a:lnTo>
                  <a:pt x="32443" y="946763"/>
                </a:lnTo>
                <a:lnTo>
                  <a:pt x="22672" y="992303"/>
                </a:lnTo>
                <a:lnTo>
                  <a:pt x="14601" y="1038450"/>
                </a:lnTo>
                <a:lnTo>
                  <a:pt x="8264" y="1085171"/>
                </a:lnTo>
                <a:lnTo>
                  <a:pt x="3695" y="1132431"/>
                </a:lnTo>
                <a:lnTo>
                  <a:pt x="929" y="1180197"/>
                </a:lnTo>
                <a:lnTo>
                  <a:pt x="0" y="1228433"/>
                </a:lnTo>
                <a:lnTo>
                  <a:pt x="929" y="1276669"/>
                </a:lnTo>
                <a:lnTo>
                  <a:pt x="3695" y="1324434"/>
                </a:lnTo>
                <a:lnTo>
                  <a:pt x="8264" y="1371694"/>
                </a:lnTo>
                <a:lnTo>
                  <a:pt x="14601" y="1418414"/>
                </a:lnTo>
                <a:lnTo>
                  <a:pt x="22672" y="1464561"/>
                </a:lnTo>
                <a:lnTo>
                  <a:pt x="32443" y="1510100"/>
                </a:lnTo>
                <a:lnTo>
                  <a:pt x="43880" y="1554997"/>
                </a:lnTo>
                <a:lnTo>
                  <a:pt x="56949" y="1599219"/>
                </a:lnTo>
                <a:lnTo>
                  <a:pt x="71615" y="1642730"/>
                </a:lnTo>
                <a:lnTo>
                  <a:pt x="87845" y="1685497"/>
                </a:lnTo>
                <a:lnTo>
                  <a:pt x="105604" y="1727486"/>
                </a:lnTo>
                <a:lnTo>
                  <a:pt x="124858" y="1768663"/>
                </a:lnTo>
                <a:lnTo>
                  <a:pt x="145573" y="1808993"/>
                </a:lnTo>
                <a:lnTo>
                  <a:pt x="167715" y="1848442"/>
                </a:lnTo>
                <a:lnTo>
                  <a:pt x="191250" y="1886977"/>
                </a:lnTo>
                <a:lnTo>
                  <a:pt x="216144" y="1924562"/>
                </a:lnTo>
                <a:lnTo>
                  <a:pt x="242362" y="1961165"/>
                </a:lnTo>
                <a:lnTo>
                  <a:pt x="269870" y="1996750"/>
                </a:lnTo>
                <a:lnTo>
                  <a:pt x="298635" y="2031283"/>
                </a:lnTo>
                <a:lnTo>
                  <a:pt x="328621" y="2064732"/>
                </a:lnTo>
                <a:lnTo>
                  <a:pt x="359796" y="2097060"/>
                </a:lnTo>
                <a:lnTo>
                  <a:pt x="392125" y="2128235"/>
                </a:lnTo>
                <a:lnTo>
                  <a:pt x="425573" y="2158221"/>
                </a:lnTo>
                <a:lnTo>
                  <a:pt x="460106" y="2186986"/>
                </a:lnTo>
                <a:lnTo>
                  <a:pt x="495692" y="2214494"/>
                </a:lnTo>
                <a:lnTo>
                  <a:pt x="532294" y="2240712"/>
                </a:lnTo>
                <a:lnTo>
                  <a:pt x="569879" y="2265606"/>
                </a:lnTo>
                <a:lnTo>
                  <a:pt x="608414" y="2289141"/>
                </a:lnTo>
                <a:lnTo>
                  <a:pt x="647863" y="2311283"/>
                </a:lnTo>
                <a:lnTo>
                  <a:pt x="688193" y="2331998"/>
                </a:lnTo>
                <a:lnTo>
                  <a:pt x="729370" y="2351253"/>
                </a:lnTo>
                <a:lnTo>
                  <a:pt x="771359" y="2369012"/>
                </a:lnTo>
                <a:lnTo>
                  <a:pt x="814126" y="2385241"/>
                </a:lnTo>
                <a:lnTo>
                  <a:pt x="857638" y="2399908"/>
                </a:lnTo>
                <a:lnTo>
                  <a:pt x="901859" y="2412976"/>
                </a:lnTo>
                <a:lnTo>
                  <a:pt x="946756" y="2424413"/>
                </a:lnTo>
                <a:lnTo>
                  <a:pt x="992296" y="2434184"/>
                </a:lnTo>
                <a:lnTo>
                  <a:pt x="1038442" y="2442255"/>
                </a:lnTo>
                <a:lnTo>
                  <a:pt x="1085163" y="2448592"/>
                </a:lnTo>
                <a:lnTo>
                  <a:pt x="1132422" y="2453161"/>
                </a:lnTo>
                <a:lnTo>
                  <a:pt x="1180187" y="2455927"/>
                </a:lnTo>
                <a:lnTo>
                  <a:pt x="1228423" y="2456857"/>
                </a:lnTo>
                <a:close/>
              </a:path>
            </a:pathLst>
          </a:custGeom>
          <a:ln w="32690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Text Placeholder 32">
            <a:extLst>
              <a:ext uri="{FF2B5EF4-FFF2-40B4-BE49-F238E27FC236}">
                <a16:creationId xmlns:a16="http://schemas.microsoft.com/office/drawing/2014/main" id="{7A16E26A-070D-469C-BBD5-D67A48B507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3913790" y="9546598"/>
            <a:ext cx="2286000" cy="307777"/>
          </a:xfrm>
        </p:spPr>
        <p:txBody>
          <a:bodyPr/>
          <a:lstStyle>
            <a:lvl1pPr algn="ctr">
              <a:defRPr sz="20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3" name="Text Placeholder 32">
            <a:extLst>
              <a:ext uri="{FF2B5EF4-FFF2-40B4-BE49-F238E27FC236}">
                <a16:creationId xmlns:a16="http://schemas.microsoft.com/office/drawing/2014/main" id="{4B0296C5-D4C3-4F3F-B2C5-565123EE7F6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3913790" y="10025876"/>
            <a:ext cx="2286000" cy="276999"/>
          </a:xfrm>
        </p:spPr>
        <p:txBody>
          <a:bodyPr/>
          <a:lstStyle>
            <a:lvl1pPr algn="ctr">
              <a:defRPr sz="18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20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0" name="Picture Placeholder 30">
            <a:extLst>
              <a:ext uri="{FF2B5EF4-FFF2-40B4-BE49-F238E27FC236}">
                <a16:creationId xmlns:a16="http://schemas.microsoft.com/office/drawing/2014/main" id="{7F4725C6-52C3-4830-AD80-A48DC279872C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1462710" y="3061366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7" name="Picture Placeholder 30">
            <a:extLst>
              <a:ext uri="{FF2B5EF4-FFF2-40B4-BE49-F238E27FC236}">
                <a16:creationId xmlns:a16="http://schemas.microsoft.com/office/drawing/2014/main" id="{E2B4ECC2-1CC4-4FB8-856E-030675FC8BB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6455003" y="3061366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8" name="Picture Placeholder 30">
            <a:extLst>
              <a:ext uri="{FF2B5EF4-FFF2-40B4-BE49-F238E27FC236}">
                <a16:creationId xmlns:a16="http://schemas.microsoft.com/office/drawing/2014/main" id="{001BEDCD-9AE3-45A4-BE6C-1ACCF8E62F05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11467616" y="3061366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9" name="Picture Placeholder 30">
            <a:extLst>
              <a:ext uri="{FF2B5EF4-FFF2-40B4-BE49-F238E27FC236}">
                <a16:creationId xmlns:a16="http://schemas.microsoft.com/office/drawing/2014/main" id="{248E416E-BCDE-47F8-8B80-C370ED1B44DB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16455060" y="3063410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0" name="Picture Placeholder 30">
            <a:extLst>
              <a:ext uri="{FF2B5EF4-FFF2-40B4-BE49-F238E27FC236}">
                <a16:creationId xmlns:a16="http://schemas.microsoft.com/office/drawing/2014/main" id="{E8046334-0D90-49F5-984F-ACE8EF79A04F}"/>
              </a:ext>
            </a:extLst>
          </p:cNvPr>
          <p:cNvSpPr>
            <a:spLocks noGrp="1" noChangeAspect="1"/>
          </p:cNvSpPr>
          <p:nvPr>
            <p:ph type="pic" sz="quarter" idx="47"/>
          </p:nvPr>
        </p:nvSpPr>
        <p:spPr>
          <a:xfrm>
            <a:off x="3957573" y="7039305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1" name="Picture Placeholder 30">
            <a:extLst>
              <a:ext uri="{FF2B5EF4-FFF2-40B4-BE49-F238E27FC236}">
                <a16:creationId xmlns:a16="http://schemas.microsoft.com/office/drawing/2014/main" id="{FF564964-881D-475B-89FC-10762AC46AED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8954770" y="7039305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2" name="Picture Placeholder 30">
            <a:extLst>
              <a:ext uri="{FF2B5EF4-FFF2-40B4-BE49-F238E27FC236}">
                <a16:creationId xmlns:a16="http://schemas.microsoft.com/office/drawing/2014/main" id="{A2FD7B0C-41BA-4181-B643-9E8B466728B0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13959510" y="7039305"/>
            <a:ext cx="2194560" cy="2165288"/>
          </a:xfrm>
          <a:prstGeom prst="ellipse">
            <a:avLst/>
          </a:prstGeom>
          <a:noFill/>
        </p:spPr>
        <p:txBody>
          <a:bodyPr/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9401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B86EDE63-DD71-44FE-A0DB-985965A2B8A9}"/>
              </a:ext>
            </a:extLst>
          </p:cNvPr>
          <p:cNvSpPr/>
          <p:nvPr userDrawn="1"/>
        </p:nvSpPr>
        <p:spPr>
          <a:xfrm>
            <a:off x="-5213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00043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D606E9-22A5-45F5-A3E2-487ADDC64104}"/>
              </a:ext>
            </a:extLst>
          </p:cNvPr>
          <p:cNvGrpSpPr/>
          <p:nvPr userDrawn="1"/>
        </p:nvGrpSpPr>
        <p:grpSpPr>
          <a:xfrm>
            <a:off x="10548661" y="9966607"/>
            <a:ext cx="9555974" cy="223816"/>
            <a:chOff x="10548661" y="9966607"/>
            <a:chExt cx="9555974" cy="223816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7FADAEB4-4E13-4320-9AD0-6C3CF69379E3}"/>
                </a:ext>
              </a:extLst>
            </p:cNvPr>
            <p:cNvSpPr/>
            <p:nvPr/>
          </p:nvSpPr>
          <p:spPr>
            <a:xfrm>
              <a:off x="20098920" y="10184708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5" h="5715">
                  <a:moveTo>
                    <a:pt x="0" y="5180"/>
                  </a:moveTo>
                  <a:lnTo>
                    <a:pt x="5180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AB8FA31-75C0-4EA2-909C-0FB0D64E604D}"/>
                </a:ext>
              </a:extLst>
            </p:cNvPr>
            <p:cNvSpPr/>
            <p:nvPr/>
          </p:nvSpPr>
          <p:spPr>
            <a:xfrm>
              <a:off x="20000464" y="10086248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40" h="104140">
                  <a:moveTo>
                    <a:pt x="0" y="103639"/>
                  </a:moveTo>
                  <a:lnTo>
                    <a:pt x="103635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34256AAF-B0B1-4103-BA29-4AFCC8A702FC}"/>
                </a:ext>
              </a:extLst>
            </p:cNvPr>
            <p:cNvSpPr/>
            <p:nvPr/>
          </p:nvSpPr>
          <p:spPr>
            <a:xfrm>
              <a:off x="19902005" y="9987787"/>
              <a:ext cx="202565" cy="202565"/>
            </a:xfrm>
            <a:custGeom>
              <a:avLst/>
              <a:gdLst/>
              <a:ahLst/>
              <a:cxnLst/>
              <a:rect l="l" t="t" r="r" b="b"/>
              <a:pathLst>
                <a:path w="202565" h="202565">
                  <a:moveTo>
                    <a:pt x="0" y="202101"/>
                  </a:moveTo>
                  <a:lnTo>
                    <a:pt x="202093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BA00580E-A8EE-4196-9DEF-86139A04A6DC}"/>
                </a:ext>
              </a:extLst>
            </p:cNvPr>
            <p:cNvSpPr/>
            <p:nvPr/>
          </p:nvSpPr>
          <p:spPr>
            <a:xfrm>
              <a:off x="1980354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76587711-0ECE-44C6-8B8A-1CDAB20967F9}"/>
                </a:ext>
              </a:extLst>
            </p:cNvPr>
            <p:cNvSpPr/>
            <p:nvPr/>
          </p:nvSpPr>
          <p:spPr>
            <a:xfrm>
              <a:off x="1970509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FCDF188B-1545-4837-A011-80E81610A757}"/>
                </a:ext>
              </a:extLst>
            </p:cNvPr>
            <p:cNvSpPr/>
            <p:nvPr/>
          </p:nvSpPr>
          <p:spPr>
            <a:xfrm>
              <a:off x="1960663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B4B57D9B-2819-4FDF-9C99-9C93C376BC69}"/>
                </a:ext>
              </a:extLst>
            </p:cNvPr>
            <p:cNvSpPr/>
            <p:nvPr/>
          </p:nvSpPr>
          <p:spPr>
            <a:xfrm>
              <a:off x="1950818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EC08D058-77EC-408E-AF24-A8A6CBF6268B}"/>
                </a:ext>
              </a:extLst>
            </p:cNvPr>
            <p:cNvSpPr/>
            <p:nvPr/>
          </p:nvSpPr>
          <p:spPr>
            <a:xfrm>
              <a:off x="1940972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2">
              <a:extLst>
                <a:ext uri="{FF2B5EF4-FFF2-40B4-BE49-F238E27FC236}">
                  <a16:creationId xmlns:a16="http://schemas.microsoft.com/office/drawing/2014/main" id="{142200EC-74AD-4B10-A1FD-CA6C574C1E62}"/>
                </a:ext>
              </a:extLst>
            </p:cNvPr>
            <p:cNvSpPr/>
            <p:nvPr/>
          </p:nvSpPr>
          <p:spPr>
            <a:xfrm>
              <a:off x="1931126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3">
              <a:extLst>
                <a:ext uri="{FF2B5EF4-FFF2-40B4-BE49-F238E27FC236}">
                  <a16:creationId xmlns:a16="http://schemas.microsoft.com/office/drawing/2014/main" id="{590BB805-B9DB-431E-AD18-39FC3BE99D80}"/>
                </a:ext>
              </a:extLst>
            </p:cNvPr>
            <p:cNvSpPr/>
            <p:nvPr/>
          </p:nvSpPr>
          <p:spPr>
            <a:xfrm>
              <a:off x="1921281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4">
              <a:extLst>
                <a:ext uri="{FF2B5EF4-FFF2-40B4-BE49-F238E27FC236}">
                  <a16:creationId xmlns:a16="http://schemas.microsoft.com/office/drawing/2014/main" id="{287A4801-09D9-4B6F-A9F1-DB0FA1DCF0BB}"/>
                </a:ext>
              </a:extLst>
            </p:cNvPr>
            <p:cNvSpPr/>
            <p:nvPr/>
          </p:nvSpPr>
          <p:spPr>
            <a:xfrm>
              <a:off x="1911435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5">
              <a:extLst>
                <a:ext uri="{FF2B5EF4-FFF2-40B4-BE49-F238E27FC236}">
                  <a16:creationId xmlns:a16="http://schemas.microsoft.com/office/drawing/2014/main" id="{E2E049DF-8CC2-4EDB-AFE9-98A082EEAA39}"/>
                </a:ext>
              </a:extLst>
            </p:cNvPr>
            <p:cNvSpPr/>
            <p:nvPr/>
          </p:nvSpPr>
          <p:spPr>
            <a:xfrm>
              <a:off x="1901590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E111EF53-DC41-42D7-BE45-D4BB12AE666C}"/>
                </a:ext>
              </a:extLst>
            </p:cNvPr>
            <p:cNvSpPr/>
            <p:nvPr/>
          </p:nvSpPr>
          <p:spPr>
            <a:xfrm>
              <a:off x="1891744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EB326B55-C7A1-4E61-86CC-DA5F8F8A0421}"/>
                </a:ext>
              </a:extLst>
            </p:cNvPr>
            <p:cNvSpPr/>
            <p:nvPr/>
          </p:nvSpPr>
          <p:spPr>
            <a:xfrm>
              <a:off x="1881899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95D60952-1EE1-43EA-A990-150D44696187}"/>
                </a:ext>
              </a:extLst>
            </p:cNvPr>
            <p:cNvSpPr/>
            <p:nvPr/>
          </p:nvSpPr>
          <p:spPr>
            <a:xfrm>
              <a:off x="1872053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E41E8002-4B4E-4865-A1D6-2418CA7BD495}"/>
                </a:ext>
              </a:extLst>
            </p:cNvPr>
            <p:cNvSpPr/>
            <p:nvPr/>
          </p:nvSpPr>
          <p:spPr>
            <a:xfrm>
              <a:off x="1862207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0">
              <a:extLst>
                <a:ext uri="{FF2B5EF4-FFF2-40B4-BE49-F238E27FC236}">
                  <a16:creationId xmlns:a16="http://schemas.microsoft.com/office/drawing/2014/main" id="{7A54CBC6-F380-4E0E-B006-078355611AED}"/>
                </a:ext>
              </a:extLst>
            </p:cNvPr>
            <p:cNvSpPr/>
            <p:nvPr/>
          </p:nvSpPr>
          <p:spPr>
            <a:xfrm>
              <a:off x="1852361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1">
              <a:extLst>
                <a:ext uri="{FF2B5EF4-FFF2-40B4-BE49-F238E27FC236}">
                  <a16:creationId xmlns:a16="http://schemas.microsoft.com/office/drawing/2014/main" id="{F7FDE6A0-34EF-4FE6-A4A8-C2152B58404C}"/>
                </a:ext>
              </a:extLst>
            </p:cNvPr>
            <p:cNvSpPr/>
            <p:nvPr/>
          </p:nvSpPr>
          <p:spPr>
            <a:xfrm>
              <a:off x="1842516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2">
              <a:extLst>
                <a:ext uri="{FF2B5EF4-FFF2-40B4-BE49-F238E27FC236}">
                  <a16:creationId xmlns:a16="http://schemas.microsoft.com/office/drawing/2014/main" id="{1728105F-B898-4DDC-AD7D-787882524D5B}"/>
                </a:ext>
              </a:extLst>
            </p:cNvPr>
            <p:cNvSpPr/>
            <p:nvPr/>
          </p:nvSpPr>
          <p:spPr>
            <a:xfrm>
              <a:off x="1832670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23">
              <a:extLst>
                <a:ext uri="{FF2B5EF4-FFF2-40B4-BE49-F238E27FC236}">
                  <a16:creationId xmlns:a16="http://schemas.microsoft.com/office/drawing/2014/main" id="{C85FBBB8-45E7-496A-B765-F52B31A6A373}"/>
                </a:ext>
              </a:extLst>
            </p:cNvPr>
            <p:cNvSpPr/>
            <p:nvPr/>
          </p:nvSpPr>
          <p:spPr>
            <a:xfrm>
              <a:off x="1822825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24">
              <a:extLst>
                <a:ext uri="{FF2B5EF4-FFF2-40B4-BE49-F238E27FC236}">
                  <a16:creationId xmlns:a16="http://schemas.microsoft.com/office/drawing/2014/main" id="{D48F9CEE-2EDD-4394-8F01-A3AB1A327DBA}"/>
                </a:ext>
              </a:extLst>
            </p:cNvPr>
            <p:cNvSpPr/>
            <p:nvPr/>
          </p:nvSpPr>
          <p:spPr>
            <a:xfrm>
              <a:off x="18129794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04BBE779-1BBA-4AC3-993D-3B308D56684D}"/>
                </a:ext>
              </a:extLst>
            </p:cNvPr>
            <p:cNvSpPr/>
            <p:nvPr/>
          </p:nvSpPr>
          <p:spPr>
            <a:xfrm>
              <a:off x="1803133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26">
              <a:extLst>
                <a:ext uri="{FF2B5EF4-FFF2-40B4-BE49-F238E27FC236}">
                  <a16:creationId xmlns:a16="http://schemas.microsoft.com/office/drawing/2014/main" id="{8E6B43A4-E5FC-44FB-8897-7FCB023E0EF7}"/>
                </a:ext>
              </a:extLst>
            </p:cNvPr>
            <p:cNvSpPr/>
            <p:nvPr/>
          </p:nvSpPr>
          <p:spPr>
            <a:xfrm>
              <a:off x="1793288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27">
              <a:extLst>
                <a:ext uri="{FF2B5EF4-FFF2-40B4-BE49-F238E27FC236}">
                  <a16:creationId xmlns:a16="http://schemas.microsoft.com/office/drawing/2014/main" id="{0E24AC50-4944-4588-894F-712A6777A28E}"/>
                </a:ext>
              </a:extLst>
            </p:cNvPr>
            <p:cNvSpPr/>
            <p:nvPr/>
          </p:nvSpPr>
          <p:spPr>
            <a:xfrm>
              <a:off x="1783442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28">
              <a:extLst>
                <a:ext uri="{FF2B5EF4-FFF2-40B4-BE49-F238E27FC236}">
                  <a16:creationId xmlns:a16="http://schemas.microsoft.com/office/drawing/2014/main" id="{CE81C068-C964-4FBA-AC3F-F05C64F407AF}"/>
                </a:ext>
              </a:extLst>
            </p:cNvPr>
            <p:cNvSpPr/>
            <p:nvPr/>
          </p:nvSpPr>
          <p:spPr>
            <a:xfrm>
              <a:off x="1773596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29">
              <a:extLst>
                <a:ext uri="{FF2B5EF4-FFF2-40B4-BE49-F238E27FC236}">
                  <a16:creationId xmlns:a16="http://schemas.microsoft.com/office/drawing/2014/main" id="{B6B459BA-82E0-4187-BB28-E62D6D330374}"/>
                </a:ext>
              </a:extLst>
            </p:cNvPr>
            <p:cNvSpPr/>
            <p:nvPr/>
          </p:nvSpPr>
          <p:spPr>
            <a:xfrm>
              <a:off x="1763751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0">
              <a:extLst>
                <a:ext uri="{FF2B5EF4-FFF2-40B4-BE49-F238E27FC236}">
                  <a16:creationId xmlns:a16="http://schemas.microsoft.com/office/drawing/2014/main" id="{B6AE9D1D-F200-40C9-8BB7-2CEE04CF07E0}"/>
                </a:ext>
              </a:extLst>
            </p:cNvPr>
            <p:cNvSpPr/>
            <p:nvPr/>
          </p:nvSpPr>
          <p:spPr>
            <a:xfrm>
              <a:off x="1753905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1">
              <a:extLst>
                <a:ext uri="{FF2B5EF4-FFF2-40B4-BE49-F238E27FC236}">
                  <a16:creationId xmlns:a16="http://schemas.microsoft.com/office/drawing/2014/main" id="{E6A65620-443A-4DCC-ACCE-EE28E9C7F4AF}"/>
                </a:ext>
              </a:extLst>
            </p:cNvPr>
            <p:cNvSpPr/>
            <p:nvPr/>
          </p:nvSpPr>
          <p:spPr>
            <a:xfrm>
              <a:off x="1744060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2">
              <a:extLst>
                <a:ext uri="{FF2B5EF4-FFF2-40B4-BE49-F238E27FC236}">
                  <a16:creationId xmlns:a16="http://schemas.microsoft.com/office/drawing/2014/main" id="{83A037A5-5386-4660-BECD-C5A5A6F6ED7D}"/>
                </a:ext>
              </a:extLst>
            </p:cNvPr>
            <p:cNvSpPr/>
            <p:nvPr/>
          </p:nvSpPr>
          <p:spPr>
            <a:xfrm>
              <a:off x="17342144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33">
              <a:extLst>
                <a:ext uri="{FF2B5EF4-FFF2-40B4-BE49-F238E27FC236}">
                  <a16:creationId xmlns:a16="http://schemas.microsoft.com/office/drawing/2014/main" id="{0F3DDE85-9F92-47BB-8A0D-6CF28C70EC56}"/>
                </a:ext>
              </a:extLst>
            </p:cNvPr>
            <p:cNvSpPr/>
            <p:nvPr/>
          </p:nvSpPr>
          <p:spPr>
            <a:xfrm>
              <a:off x="1724369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id="{DCD69AFE-B2ED-4F51-AC2B-1E8660BE7895}"/>
                </a:ext>
              </a:extLst>
            </p:cNvPr>
            <p:cNvSpPr/>
            <p:nvPr/>
          </p:nvSpPr>
          <p:spPr>
            <a:xfrm>
              <a:off x="1714523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35">
              <a:extLst>
                <a:ext uri="{FF2B5EF4-FFF2-40B4-BE49-F238E27FC236}">
                  <a16:creationId xmlns:a16="http://schemas.microsoft.com/office/drawing/2014/main" id="{EC74CB8F-1DE5-4B9D-8E39-3F27B0DAE9F7}"/>
                </a:ext>
              </a:extLst>
            </p:cNvPr>
            <p:cNvSpPr/>
            <p:nvPr/>
          </p:nvSpPr>
          <p:spPr>
            <a:xfrm>
              <a:off x="1704677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229EB638-6335-48E4-8FC0-573BC106EF31}"/>
                </a:ext>
              </a:extLst>
            </p:cNvPr>
            <p:cNvSpPr/>
            <p:nvPr/>
          </p:nvSpPr>
          <p:spPr>
            <a:xfrm>
              <a:off x="1694831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37">
              <a:extLst>
                <a:ext uri="{FF2B5EF4-FFF2-40B4-BE49-F238E27FC236}">
                  <a16:creationId xmlns:a16="http://schemas.microsoft.com/office/drawing/2014/main" id="{A58CD2E4-2D27-4EA1-914A-BBDCC60FC991}"/>
                </a:ext>
              </a:extLst>
            </p:cNvPr>
            <p:cNvSpPr/>
            <p:nvPr/>
          </p:nvSpPr>
          <p:spPr>
            <a:xfrm>
              <a:off x="1684986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38">
              <a:extLst>
                <a:ext uri="{FF2B5EF4-FFF2-40B4-BE49-F238E27FC236}">
                  <a16:creationId xmlns:a16="http://schemas.microsoft.com/office/drawing/2014/main" id="{8098518C-21C1-4AA3-A056-6ED3E0E73B2A}"/>
                </a:ext>
              </a:extLst>
            </p:cNvPr>
            <p:cNvSpPr/>
            <p:nvPr/>
          </p:nvSpPr>
          <p:spPr>
            <a:xfrm>
              <a:off x="1675140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39">
              <a:extLst>
                <a:ext uri="{FF2B5EF4-FFF2-40B4-BE49-F238E27FC236}">
                  <a16:creationId xmlns:a16="http://schemas.microsoft.com/office/drawing/2014/main" id="{24D0A951-3EB2-4371-81CE-16E9808FFCEB}"/>
                </a:ext>
              </a:extLst>
            </p:cNvPr>
            <p:cNvSpPr/>
            <p:nvPr/>
          </p:nvSpPr>
          <p:spPr>
            <a:xfrm>
              <a:off x="1665295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0">
              <a:extLst>
                <a:ext uri="{FF2B5EF4-FFF2-40B4-BE49-F238E27FC236}">
                  <a16:creationId xmlns:a16="http://schemas.microsoft.com/office/drawing/2014/main" id="{9B7D0854-8999-4903-BAB2-1848BFE9663D}"/>
                </a:ext>
              </a:extLst>
            </p:cNvPr>
            <p:cNvSpPr/>
            <p:nvPr/>
          </p:nvSpPr>
          <p:spPr>
            <a:xfrm>
              <a:off x="16554494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BE1A62F7-B9AD-4E91-9AF2-A21E45F9526D}"/>
                </a:ext>
              </a:extLst>
            </p:cNvPr>
            <p:cNvSpPr/>
            <p:nvPr/>
          </p:nvSpPr>
          <p:spPr>
            <a:xfrm>
              <a:off x="1645603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2">
              <a:extLst>
                <a:ext uri="{FF2B5EF4-FFF2-40B4-BE49-F238E27FC236}">
                  <a16:creationId xmlns:a16="http://schemas.microsoft.com/office/drawing/2014/main" id="{13B06A6E-1D7C-4399-AD14-6539DAC67E33}"/>
                </a:ext>
              </a:extLst>
            </p:cNvPr>
            <p:cNvSpPr/>
            <p:nvPr/>
          </p:nvSpPr>
          <p:spPr>
            <a:xfrm>
              <a:off x="1635758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43">
              <a:extLst>
                <a:ext uri="{FF2B5EF4-FFF2-40B4-BE49-F238E27FC236}">
                  <a16:creationId xmlns:a16="http://schemas.microsoft.com/office/drawing/2014/main" id="{6D06A392-03BA-4850-A548-455979DCB9F1}"/>
                </a:ext>
              </a:extLst>
            </p:cNvPr>
            <p:cNvSpPr/>
            <p:nvPr/>
          </p:nvSpPr>
          <p:spPr>
            <a:xfrm>
              <a:off x="1625912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44">
              <a:extLst>
                <a:ext uri="{FF2B5EF4-FFF2-40B4-BE49-F238E27FC236}">
                  <a16:creationId xmlns:a16="http://schemas.microsoft.com/office/drawing/2014/main" id="{FD19E48A-F5A9-4C77-919D-5818330F9E0E}"/>
                </a:ext>
              </a:extLst>
            </p:cNvPr>
            <p:cNvSpPr/>
            <p:nvPr/>
          </p:nvSpPr>
          <p:spPr>
            <a:xfrm>
              <a:off x="1616066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45">
              <a:extLst>
                <a:ext uri="{FF2B5EF4-FFF2-40B4-BE49-F238E27FC236}">
                  <a16:creationId xmlns:a16="http://schemas.microsoft.com/office/drawing/2014/main" id="{825A2330-6E98-43C4-814B-CBD78F3CE224}"/>
                </a:ext>
              </a:extLst>
            </p:cNvPr>
            <p:cNvSpPr/>
            <p:nvPr/>
          </p:nvSpPr>
          <p:spPr>
            <a:xfrm>
              <a:off x="1606221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46">
              <a:extLst>
                <a:ext uri="{FF2B5EF4-FFF2-40B4-BE49-F238E27FC236}">
                  <a16:creationId xmlns:a16="http://schemas.microsoft.com/office/drawing/2014/main" id="{A206C8CF-F0F6-4782-8594-69E36265C532}"/>
                </a:ext>
              </a:extLst>
            </p:cNvPr>
            <p:cNvSpPr/>
            <p:nvPr/>
          </p:nvSpPr>
          <p:spPr>
            <a:xfrm>
              <a:off x="1596375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47">
              <a:extLst>
                <a:ext uri="{FF2B5EF4-FFF2-40B4-BE49-F238E27FC236}">
                  <a16:creationId xmlns:a16="http://schemas.microsoft.com/office/drawing/2014/main" id="{C3DE7A44-A0DD-4E97-B809-00F2A0BE9E25}"/>
                </a:ext>
              </a:extLst>
            </p:cNvPr>
            <p:cNvSpPr/>
            <p:nvPr/>
          </p:nvSpPr>
          <p:spPr>
            <a:xfrm>
              <a:off x="1586529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48">
              <a:extLst>
                <a:ext uri="{FF2B5EF4-FFF2-40B4-BE49-F238E27FC236}">
                  <a16:creationId xmlns:a16="http://schemas.microsoft.com/office/drawing/2014/main" id="{641D6D8D-6980-46FC-974F-809E9F5F82F2}"/>
                </a:ext>
              </a:extLst>
            </p:cNvPr>
            <p:cNvSpPr/>
            <p:nvPr/>
          </p:nvSpPr>
          <p:spPr>
            <a:xfrm>
              <a:off x="1576684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49">
              <a:extLst>
                <a:ext uri="{FF2B5EF4-FFF2-40B4-BE49-F238E27FC236}">
                  <a16:creationId xmlns:a16="http://schemas.microsoft.com/office/drawing/2014/main" id="{588282D9-D8B6-4312-B81D-7DF669ECED89}"/>
                </a:ext>
              </a:extLst>
            </p:cNvPr>
            <p:cNvSpPr/>
            <p:nvPr/>
          </p:nvSpPr>
          <p:spPr>
            <a:xfrm>
              <a:off x="1566838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0">
              <a:extLst>
                <a:ext uri="{FF2B5EF4-FFF2-40B4-BE49-F238E27FC236}">
                  <a16:creationId xmlns:a16="http://schemas.microsoft.com/office/drawing/2014/main" id="{F270C722-0ACA-441B-9162-B6C812DFD90D}"/>
                </a:ext>
              </a:extLst>
            </p:cNvPr>
            <p:cNvSpPr/>
            <p:nvPr/>
          </p:nvSpPr>
          <p:spPr>
            <a:xfrm>
              <a:off x="1556993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1">
              <a:extLst>
                <a:ext uri="{FF2B5EF4-FFF2-40B4-BE49-F238E27FC236}">
                  <a16:creationId xmlns:a16="http://schemas.microsoft.com/office/drawing/2014/main" id="{B3E4585A-9622-4F1D-B456-5ED9590E787E}"/>
                </a:ext>
              </a:extLst>
            </p:cNvPr>
            <p:cNvSpPr/>
            <p:nvPr/>
          </p:nvSpPr>
          <p:spPr>
            <a:xfrm>
              <a:off x="1547147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2">
              <a:extLst>
                <a:ext uri="{FF2B5EF4-FFF2-40B4-BE49-F238E27FC236}">
                  <a16:creationId xmlns:a16="http://schemas.microsoft.com/office/drawing/2014/main" id="{B3F9F418-87EA-4FD0-9FF8-B53B6969C2B2}"/>
                </a:ext>
              </a:extLst>
            </p:cNvPr>
            <p:cNvSpPr/>
            <p:nvPr/>
          </p:nvSpPr>
          <p:spPr>
            <a:xfrm>
              <a:off x="1537301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53">
              <a:extLst>
                <a:ext uri="{FF2B5EF4-FFF2-40B4-BE49-F238E27FC236}">
                  <a16:creationId xmlns:a16="http://schemas.microsoft.com/office/drawing/2014/main" id="{00324557-980A-458A-BCBE-F0A78DA313A0}"/>
                </a:ext>
              </a:extLst>
            </p:cNvPr>
            <p:cNvSpPr/>
            <p:nvPr/>
          </p:nvSpPr>
          <p:spPr>
            <a:xfrm>
              <a:off x="1527456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54">
              <a:extLst>
                <a:ext uri="{FF2B5EF4-FFF2-40B4-BE49-F238E27FC236}">
                  <a16:creationId xmlns:a16="http://schemas.microsoft.com/office/drawing/2014/main" id="{BF724328-255E-41B0-88B9-947B0CB9CB06}"/>
                </a:ext>
              </a:extLst>
            </p:cNvPr>
            <p:cNvSpPr/>
            <p:nvPr/>
          </p:nvSpPr>
          <p:spPr>
            <a:xfrm>
              <a:off x="1517610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55">
              <a:extLst>
                <a:ext uri="{FF2B5EF4-FFF2-40B4-BE49-F238E27FC236}">
                  <a16:creationId xmlns:a16="http://schemas.microsoft.com/office/drawing/2014/main" id="{9B6DAB74-D4EE-4F6A-BA43-D9ECB659A556}"/>
                </a:ext>
              </a:extLst>
            </p:cNvPr>
            <p:cNvSpPr/>
            <p:nvPr/>
          </p:nvSpPr>
          <p:spPr>
            <a:xfrm>
              <a:off x="1507765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56">
              <a:extLst>
                <a:ext uri="{FF2B5EF4-FFF2-40B4-BE49-F238E27FC236}">
                  <a16:creationId xmlns:a16="http://schemas.microsoft.com/office/drawing/2014/main" id="{E43D5961-D836-4DEA-BEB5-DB89255D9958}"/>
                </a:ext>
              </a:extLst>
            </p:cNvPr>
            <p:cNvSpPr/>
            <p:nvPr/>
          </p:nvSpPr>
          <p:spPr>
            <a:xfrm>
              <a:off x="14979194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57">
              <a:extLst>
                <a:ext uri="{FF2B5EF4-FFF2-40B4-BE49-F238E27FC236}">
                  <a16:creationId xmlns:a16="http://schemas.microsoft.com/office/drawing/2014/main" id="{26D9D516-8FD6-4078-834C-524D39BD45E7}"/>
                </a:ext>
              </a:extLst>
            </p:cNvPr>
            <p:cNvSpPr/>
            <p:nvPr/>
          </p:nvSpPr>
          <p:spPr>
            <a:xfrm>
              <a:off x="1488073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58">
              <a:extLst>
                <a:ext uri="{FF2B5EF4-FFF2-40B4-BE49-F238E27FC236}">
                  <a16:creationId xmlns:a16="http://schemas.microsoft.com/office/drawing/2014/main" id="{8E9F6D5A-FECC-4339-9340-627BE6AF4353}"/>
                </a:ext>
              </a:extLst>
            </p:cNvPr>
            <p:cNvSpPr/>
            <p:nvPr/>
          </p:nvSpPr>
          <p:spPr>
            <a:xfrm>
              <a:off x="1478228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59">
              <a:extLst>
                <a:ext uri="{FF2B5EF4-FFF2-40B4-BE49-F238E27FC236}">
                  <a16:creationId xmlns:a16="http://schemas.microsoft.com/office/drawing/2014/main" id="{A9FF5590-7477-4F8A-8ED3-30F30427A66B}"/>
                </a:ext>
              </a:extLst>
            </p:cNvPr>
            <p:cNvSpPr/>
            <p:nvPr/>
          </p:nvSpPr>
          <p:spPr>
            <a:xfrm>
              <a:off x="1468382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0">
              <a:extLst>
                <a:ext uri="{FF2B5EF4-FFF2-40B4-BE49-F238E27FC236}">
                  <a16:creationId xmlns:a16="http://schemas.microsoft.com/office/drawing/2014/main" id="{E8658AFE-E339-4EDB-88FA-0D8C4E3BF8F7}"/>
                </a:ext>
              </a:extLst>
            </p:cNvPr>
            <p:cNvSpPr/>
            <p:nvPr/>
          </p:nvSpPr>
          <p:spPr>
            <a:xfrm>
              <a:off x="1458537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1">
              <a:extLst>
                <a:ext uri="{FF2B5EF4-FFF2-40B4-BE49-F238E27FC236}">
                  <a16:creationId xmlns:a16="http://schemas.microsoft.com/office/drawing/2014/main" id="{195B7FA2-BA29-4E74-902B-844B0F09C68A}"/>
                </a:ext>
              </a:extLst>
            </p:cNvPr>
            <p:cNvSpPr/>
            <p:nvPr/>
          </p:nvSpPr>
          <p:spPr>
            <a:xfrm>
              <a:off x="1448691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2">
              <a:extLst>
                <a:ext uri="{FF2B5EF4-FFF2-40B4-BE49-F238E27FC236}">
                  <a16:creationId xmlns:a16="http://schemas.microsoft.com/office/drawing/2014/main" id="{1386A5AC-D185-48F5-8E59-5974E6880ADE}"/>
                </a:ext>
              </a:extLst>
            </p:cNvPr>
            <p:cNvSpPr/>
            <p:nvPr/>
          </p:nvSpPr>
          <p:spPr>
            <a:xfrm>
              <a:off x="1438845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63">
              <a:extLst>
                <a:ext uri="{FF2B5EF4-FFF2-40B4-BE49-F238E27FC236}">
                  <a16:creationId xmlns:a16="http://schemas.microsoft.com/office/drawing/2014/main" id="{0289BD48-85D6-4CFD-82ED-F59954EC6741}"/>
                </a:ext>
              </a:extLst>
            </p:cNvPr>
            <p:cNvSpPr/>
            <p:nvPr/>
          </p:nvSpPr>
          <p:spPr>
            <a:xfrm>
              <a:off x="1428999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64">
              <a:extLst>
                <a:ext uri="{FF2B5EF4-FFF2-40B4-BE49-F238E27FC236}">
                  <a16:creationId xmlns:a16="http://schemas.microsoft.com/office/drawing/2014/main" id="{2BFFA899-8607-4613-B358-4FAE5922F2AC}"/>
                </a:ext>
              </a:extLst>
            </p:cNvPr>
            <p:cNvSpPr/>
            <p:nvPr/>
          </p:nvSpPr>
          <p:spPr>
            <a:xfrm>
              <a:off x="1419154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65">
              <a:extLst>
                <a:ext uri="{FF2B5EF4-FFF2-40B4-BE49-F238E27FC236}">
                  <a16:creationId xmlns:a16="http://schemas.microsoft.com/office/drawing/2014/main" id="{A3E37A7E-111C-4734-A145-3BADB965F69C}"/>
                </a:ext>
              </a:extLst>
            </p:cNvPr>
            <p:cNvSpPr/>
            <p:nvPr/>
          </p:nvSpPr>
          <p:spPr>
            <a:xfrm>
              <a:off x="1409308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66">
              <a:extLst>
                <a:ext uri="{FF2B5EF4-FFF2-40B4-BE49-F238E27FC236}">
                  <a16:creationId xmlns:a16="http://schemas.microsoft.com/office/drawing/2014/main" id="{529AECFC-CC1F-4652-AFEF-C5E5935D1A1E}"/>
                </a:ext>
              </a:extLst>
            </p:cNvPr>
            <p:cNvSpPr/>
            <p:nvPr/>
          </p:nvSpPr>
          <p:spPr>
            <a:xfrm>
              <a:off x="1399463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67">
              <a:extLst>
                <a:ext uri="{FF2B5EF4-FFF2-40B4-BE49-F238E27FC236}">
                  <a16:creationId xmlns:a16="http://schemas.microsoft.com/office/drawing/2014/main" id="{0811CBEC-3C68-439B-8BEF-B848B99224BB}"/>
                </a:ext>
              </a:extLst>
            </p:cNvPr>
            <p:cNvSpPr/>
            <p:nvPr/>
          </p:nvSpPr>
          <p:spPr>
            <a:xfrm>
              <a:off x="1389617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68">
              <a:extLst>
                <a:ext uri="{FF2B5EF4-FFF2-40B4-BE49-F238E27FC236}">
                  <a16:creationId xmlns:a16="http://schemas.microsoft.com/office/drawing/2014/main" id="{DF06B1E7-E475-4D73-B31D-A01EAEACCE21}"/>
                </a:ext>
              </a:extLst>
            </p:cNvPr>
            <p:cNvSpPr/>
            <p:nvPr/>
          </p:nvSpPr>
          <p:spPr>
            <a:xfrm>
              <a:off x="1379772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69">
              <a:extLst>
                <a:ext uri="{FF2B5EF4-FFF2-40B4-BE49-F238E27FC236}">
                  <a16:creationId xmlns:a16="http://schemas.microsoft.com/office/drawing/2014/main" id="{CBEB85E5-6D57-4820-A48A-B850A1C83754}"/>
                </a:ext>
              </a:extLst>
            </p:cNvPr>
            <p:cNvSpPr/>
            <p:nvPr/>
          </p:nvSpPr>
          <p:spPr>
            <a:xfrm>
              <a:off x="1369926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0">
              <a:extLst>
                <a:ext uri="{FF2B5EF4-FFF2-40B4-BE49-F238E27FC236}">
                  <a16:creationId xmlns:a16="http://schemas.microsoft.com/office/drawing/2014/main" id="{0D812F81-39BA-45D9-98F3-85C0A02B5D93}"/>
                </a:ext>
              </a:extLst>
            </p:cNvPr>
            <p:cNvSpPr/>
            <p:nvPr/>
          </p:nvSpPr>
          <p:spPr>
            <a:xfrm>
              <a:off x="1360080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1">
              <a:extLst>
                <a:ext uri="{FF2B5EF4-FFF2-40B4-BE49-F238E27FC236}">
                  <a16:creationId xmlns:a16="http://schemas.microsoft.com/office/drawing/2014/main" id="{C0E68686-2E5A-4AE9-87B7-31379D61C94A}"/>
                </a:ext>
              </a:extLst>
            </p:cNvPr>
            <p:cNvSpPr/>
            <p:nvPr/>
          </p:nvSpPr>
          <p:spPr>
            <a:xfrm>
              <a:off x="1350234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2">
              <a:extLst>
                <a:ext uri="{FF2B5EF4-FFF2-40B4-BE49-F238E27FC236}">
                  <a16:creationId xmlns:a16="http://schemas.microsoft.com/office/drawing/2014/main" id="{E1D5039C-F152-4D57-8668-538F76ACC832}"/>
                </a:ext>
              </a:extLst>
            </p:cNvPr>
            <p:cNvSpPr/>
            <p:nvPr/>
          </p:nvSpPr>
          <p:spPr>
            <a:xfrm>
              <a:off x="1340389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73">
              <a:extLst>
                <a:ext uri="{FF2B5EF4-FFF2-40B4-BE49-F238E27FC236}">
                  <a16:creationId xmlns:a16="http://schemas.microsoft.com/office/drawing/2014/main" id="{E41806DE-E51B-4F6B-ACDC-41BC7B1E5973}"/>
                </a:ext>
              </a:extLst>
            </p:cNvPr>
            <p:cNvSpPr/>
            <p:nvPr/>
          </p:nvSpPr>
          <p:spPr>
            <a:xfrm>
              <a:off x="1330543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74">
              <a:extLst>
                <a:ext uri="{FF2B5EF4-FFF2-40B4-BE49-F238E27FC236}">
                  <a16:creationId xmlns:a16="http://schemas.microsoft.com/office/drawing/2014/main" id="{5A900135-31CB-4A84-B7C2-8D53ADCF32A9}"/>
                </a:ext>
              </a:extLst>
            </p:cNvPr>
            <p:cNvSpPr/>
            <p:nvPr/>
          </p:nvSpPr>
          <p:spPr>
            <a:xfrm>
              <a:off x="1320698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75">
              <a:extLst>
                <a:ext uri="{FF2B5EF4-FFF2-40B4-BE49-F238E27FC236}">
                  <a16:creationId xmlns:a16="http://schemas.microsoft.com/office/drawing/2014/main" id="{924C2B44-D10F-4A6B-8946-10B07BC1FEFC}"/>
                </a:ext>
              </a:extLst>
            </p:cNvPr>
            <p:cNvSpPr/>
            <p:nvPr/>
          </p:nvSpPr>
          <p:spPr>
            <a:xfrm>
              <a:off x="1310852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76">
              <a:extLst>
                <a:ext uri="{FF2B5EF4-FFF2-40B4-BE49-F238E27FC236}">
                  <a16:creationId xmlns:a16="http://schemas.microsoft.com/office/drawing/2014/main" id="{56622BEB-887F-462B-9350-3B0521E61D7D}"/>
                </a:ext>
              </a:extLst>
            </p:cNvPr>
            <p:cNvSpPr/>
            <p:nvPr/>
          </p:nvSpPr>
          <p:spPr>
            <a:xfrm>
              <a:off x="1301006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77">
              <a:extLst>
                <a:ext uri="{FF2B5EF4-FFF2-40B4-BE49-F238E27FC236}">
                  <a16:creationId xmlns:a16="http://schemas.microsoft.com/office/drawing/2014/main" id="{325C6B2B-7926-4A98-BE04-B09D9C5F7E6D}"/>
                </a:ext>
              </a:extLst>
            </p:cNvPr>
            <p:cNvSpPr/>
            <p:nvPr/>
          </p:nvSpPr>
          <p:spPr>
            <a:xfrm>
              <a:off x="1291161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78">
              <a:extLst>
                <a:ext uri="{FF2B5EF4-FFF2-40B4-BE49-F238E27FC236}">
                  <a16:creationId xmlns:a16="http://schemas.microsoft.com/office/drawing/2014/main" id="{809972D6-6FC4-4B8E-B84C-C88A282DF7DF}"/>
                </a:ext>
              </a:extLst>
            </p:cNvPr>
            <p:cNvSpPr/>
            <p:nvPr/>
          </p:nvSpPr>
          <p:spPr>
            <a:xfrm>
              <a:off x="1281315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79">
              <a:extLst>
                <a:ext uri="{FF2B5EF4-FFF2-40B4-BE49-F238E27FC236}">
                  <a16:creationId xmlns:a16="http://schemas.microsoft.com/office/drawing/2014/main" id="{E68A886D-DE34-46DE-A9F2-F01B8EE9E845}"/>
                </a:ext>
              </a:extLst>
            </p:cNvPr>
            <p:cNvSpPr/>
            <p:nvPr/>
          </p:nvSpPr>
          <p:spPr>
            <a:xfrm>
              <a:off x="1271469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80">
              <a:extLst>
                <a:ext uri="{FF2B5EF4-FFF2-40B4-BE49-F238E27FC236}">
                  <a16:creationId xmlns:a16="http://schemas.microsoft.com/office/drawing/2014/main" id="{7E6609E4-5BBF-4785-B20D-41056F159B25}"/>
                </a:ext>
              </a:extLst>
            </p:cNvPr>
            <p:cNvSpPr/>
            <p:nvPr/>
          </p:nvSpPr>
          <p:spPr>
            <a:xfrm>
              <a:off x="1261624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81">
              <a:extLst>
                <a:ext uri="{FF2B5EF4-FFF2-40B4-BE49-F238E27FC236}">
                  <a16:creationId xmlns:a16="http://schemas.microsoft.com/office/drawing/2014/main" id="{29ED8A43-20E7-45B3-AB27-803CDA1F15D6}"/>
                </a:ext>
              </a:extLst>
            </p:cNvPr>
            <p:cNvSpPr/>
            <p:nvPr/>
          </p:nvSpPr>
          <p:spPr>
            <a:xfrm>
              <a:off x="1251778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82">
              <a:extLst>
                <a:ext uri="{FF2B5EF4-FFF2-40B4-BE49-F238E27FC236}">
                  <a16:creationId xmlns:a16="http://schemas.microsoft.com/office/drawing/2014/main" id="{A92CE61E-FE2A-4E60-B8F2-DC3813772369}"/>
                </a:ext>
              </a:extLst>
            </p:cNvPr>
            <p:cNvSpPr/>
            <p:nvPr/>
          </p:nvSpPr>
          <p:spPr>
            <a:xfrm>
              <a:off x="1241933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0" name="object 83">
              <a:extLst>
                <a:ext uri="{FF2B5EF4-FFF2-40B4-BE49-F238E27FC236}">
                  <a16:creationId xmlns:a16="http://schemas.microsoft.com/office/drawing/2014/main" id="{6A6DACC9-C786-45D7-BAAA-71328257BE6B}"/>
                </a:ext>
              </a:extLst>
            </p:cNvPr>
            <p:cNvSpPr/>
            <p:nvPr/>
          </p:nvSpPr>
          <p:spPr>
            <a:xfrm>
              <a:off x="1232087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84">
              <a:extLst>
                <a:ext uri="{FF2B5EF4-FFF2-40B4-BE49-F238E27FC236}">
                  <a16:creationId xmlns:a16="http://schemas.microsoft.com/office/drawing/2014/main" id="{1DE5C0EC-DEDC-409B-A2D8-8161236B0F1B}"/>
                </a:ext>
              </a:extLst>
            </p:cNvPr>
            <p:cNvSpPr/>
            <p:nvPr/>
          </p:nvSpPr>
          <p:spPr>
            <a:xfrm>
              <a:off x="1222241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2" name="object 85">
              <a:extLst>
                <a:ext uri="{FF2B5EF4-FFF2-40B4-BE49-F238E27FC236}">
                  <a16:creationId xmlns:a16="http://schemas.microsoft.com/office/drawing/2014/main" id="{36AA6ECA-B6C2-44F7-9595-8084A447A35E}"/>
                </a:ext>
              </a:extLst>
            </p:cNvPr>
            <p:cNvSpPr/>
            <p:nvPr/>
          </p:nvSpPr>
          <p:spPr>
            <a:xfrm>
              <a:off x="12123962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3" name="object 86">
              <a:extLst>
                <a:ext uri="{FF2B5EF4-FFF2-40B4-BE49-F238E27FC236}">
                  <a16:creationId xmlns:a16="http://schemas.microsoft.com/office/drawing/2014/main" id="{AD4AEEB3-AEB1-4C88-9606-F25A7DDE6569}"/>
                </a:ext>
              </a:extLst>
            </p:cNvPr>
            <p:cNvSpPr/>
            <p:nvPr/>
          </p:nvSpPr>
          <p:spPr>
            <a:xfrm>
              <a:off x="1202550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87">
              <a:extLst>
                <a:ext uri="{FF2B5EF4-FFF2-40B4-BE49-F238E27FC236}">
                  <a16:creationId xmlns:a16="http://schemas.microsoft.com/office/drawing/2014/main" id="{C52037EE-DB67-4D62-9537-56A9DB3FB44C}"/>
                </a:ext>
              </a:extLst>
            </p:cNvPr>
            <p:cNvSpPr/>
            <p:nvPr/>
          </p:nvSpPr>
          <p:spPr>
            <a:xfrm>
              <a:off x="11927049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88">
              <a:extLst>
                <a:ext uri="{FF2B5EF4-FFF2-40B4-BE49-F238E27FC236}">
                  <a16:creationId xmlns:a16="http://schemas.microsoft.com/office/drawing/2014/main" id="{20354769-0495-4583-9A43-73BDD4970B3C}"/>
                </a:ext>
              </a:extLst>
            </p:cNvPr>
            <p:cNvSpPr/>
            <p:nvPr/>
          </p:nvSpPr>
          <p:spPr>
            <a:xfrm>
              <a:off x="1182859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6" name="object 89">
              <a:extLst>
                <a:ext uri="{FF2B5EF4-FFF2-40B4-BE49-F238E27FC236}">
                  <a16:creationId xmlns:a16="http://schemas.microsoft.com/office/drawing/2014/main" id="{A98ED727-4EB5-424E-A69E-D7A3DFC24218}"/>
                </a:ext>
              </a:extLst>
            </p:cNvPr>
            <p:cNvSpPr/>
            <p:nvPr/>
          </p:nvSpPr>
          <p:spPr>
            <a:xfrm>
              <a:off x="1173013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90">
              <a:extLst>
                <a:ext uri="{FF2B5EF4-FFF2-40B4-BE49-F238E27FC236}">
                  <a16:creationId xmlns:a16="http://schemas.microsoft.com/office/drawing/2014/main" id="{92CE369B-E1FD-4FC4-9587-5AD9E8B65E16}"/>
                </a:ext>
              </a:extLst>
            </p:cNvPr>
            <p:cNvSpPr/>
            <p:nvPr/>
          </p:nvSpPr>
          <p:spPr>
            <a:xfrm>
              <a:off x="1163168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91">
              <a:extLst>
                <a:ext uri="{FF2B5EF4-FFF2-40B4-BE49-F238E27FC236}">
                  <a16:creationId xmlns:a16="http://schemas.microsoft.com/office/drawing/2014/main" id="{BE0BC2DC-F68E-4041-8431-9D98818AAC80}"/>
                </a:ext>
              </a:extLst>
            </p:cNvPr>
            <p:cNvSpPr/>
            <p:nvPr/>
          </p:nvSpPr>
          <p:spPr>
            <a:xfrm>
              <a:off x="11533224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92">
              <a:extLst>
                <a:ext uri="{FF2B5EF4-FFF2-40B4-BE49-F238E27FC236}">
                  <a16:creationId xmlns:a16="http://schemas.microsoft.com/office/drawing/2014/main" id="{6A7905F9-7F61-4662-8D6A-26D1E45BC007}"/>
                </a:ext>
              </a:extLst>
            </p:cNvPr>
            <p:cNvSpPr/>
            <p:nvPr/>
          </p:nvSpPr>
          <p:spPr>
            <a:xfrm>
              <a:off x="11434768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93">
              <a:extLst>
                <a:ext uri="{FF2B5EF4-FFF2-40B4-BE49-F238E27FC236}">
                  <a16:creationId xmlns:a16="http://schemas.microsoft.com/office/drawing/2014/main" id="{4C303716-9297-41A5-81F6-DA1976DBB982}"/>
                </a:ext>
              </a:extLst>
            </p:cNvPr>
            <p:cNvSpPr/>
            <p:nvPr/>
          </p:nvSpPr>
          <p:spPr>
            <a:xfrm>
              <a:off x="1133631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94">
              <a:extLst>
                <a:ext uri="{FF2B5EF4-FFF2-40B4-BE49-F238E27FC236}">
                  <a16:creationId xmlns:a16="http://schemas.microsoft.com/office/drawing/2014/main" id="{0CA7C09C-9B85-4E6B-9957-86DC6BB08FB9}"/>
                </a:ext>
              </a:extLst>
            </p:cNvPr>
            <p:cNvSpPr/>
            <p:nvPr/>
          </p:nvSpPr>
          <p:spPr>
            <a:xfrm>
              <a:off x="11237856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2" name="object 95">
              <a:extLst>
                <a:ext uri="{FF2B5EF4-FFF2-40B4-BE49-F238E27FC236}">
                  <a16:creationId xmlns:a16="http://schemas.microsoft.com/office/drawing/2014/main" id="{4BC09934-32D2-4354-B131-AF54D170CC10}"/>
                </a:ext>
              </a:extLst>
            </p:cNvPr>
            <p:cNvSpPr/>
            <p:nvPr/>
          </p:nvSpPr>
          <p:spPr>
            <a:xfrm>
              <a:off x="11139400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3" name="object 96">
              <a:extLst>
                <a:ext uri="{FF2B5EF4-FFF2-40B4-BE49-F238E27FC236}">
                  <a16:creationId xmlns:a16="http://schemas.microsoft.com/office/drawing/2014/main" id="{06E1D7E4-B041-4CB1-9C5C-DDF05C06CFA7}"/>
                </a:ext>
              </a:extLst>
            </p:cNvPr>
            <p:cNvSpPr/>
            <p:nvPr/>
          </p:nvSpPr>
          <p:spPr>
            <a:xfrm>
              <a:off x="11040943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97">
              <a:extLst>
                <a:ext uri="{FF2B5EF4-FFF2-40B4-BE49-F238E27FC236}">
                  <a16:creationId xmlns:a16="http://schemas.microsoft.com/office/drawing/2014/main" id="{1F57A66A-091C-484D-811D-2EA1563198E7}"/>
                </a:ext>
              </a:extLst>
            </p:cNvPr>
            <p:cNvSpPr/>
            <p:nvPr/>
          </p:nvSpPr>
          <p:spPr>
            <a:xfrm>
              <a:off x="1094248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98">
              <a:extLst>
                <a:ext uri="{FF2B5EF4-FFF2-40B4-BE49-F238E27FC236}">
                  <a16:creationId xmlns:a16="http://schemas.microsoft.com/office/drawing/2014/main" id="{768AC463-43D0-45A0-8061-2A3FA3C36BE8}"/>
                </a:ext>
              </a:extLst>
            </p:cNvPr>
            <p:cNvSpPr/>
            <p:nvPr/>
          </p:nvSpPr>
          <p:spPr>
            <a:xfrm>
              <a:off x="1084403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99">
              <a:extLst>
                <a:ext uri="{FF2B5EF4-FFF2-40B4-BE49-F238E27FC236}">
                  <a16:creationId xmlns:a16="http://schemas.microsoft.com/office/drawing/2014/main" id="{DE2F391C-165E-42A4-903C-30775224573E}"/>
                </a:ext>
              </a:extLst>
            </p:cNvPr>
            <p:cNvSpPr/>
            <p:nvPr/>
          </p:nvSpPr>
          <p:spPr>
            <a:xfrm>
              <a:off x="10745575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7" name="object 100">
              <a:extLst>
                <a:ext uri="{FF2B5EF4-FFF2-40B4-BE49-F238E27FC236}">
                  <a16:creationId xmlns:a16="http://schemas.microsoft.com/office/drawing/2014/main" id="{816A74F5-9781-4593-A0A6-6BD50D94CBDD}"/>
                </a:ext>
              </a:extLst>
            </p:cNvPr>
            <p:cNvSpPr/>
            <p:nvPr/>
          </p:nvSpPr>
          <p:spPr>
            <a:xfrm>
              <a:off x="10647117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8" name="object 101">
              <a:extLst>
                <a:ext uri="{FF2B5EF4-FFF2-40B4-BE49-F238E27FC236}">
                  <a16:creationId xmlns:a16="http://schemas.microsoft.com/office/drawing/2014/main" id="{3265F9AD-9088-437A-AEC0-1B1B255ED254}"/>
                </a:ext>
              </a:extLst>
            </p:cNvPr>
            <p:cNvSpPr/>
            <p:nvPr/>
          </p:nvSpPr>
          <p:spPr>
            <a:xfrm>
              <a:off x="10548661" y="9966607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CD153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7" name="Text Placeholder 116">
            <a:extLst>
              <a:ext uri="{FF2B5EF4-FFF2-40B4-BE49-F238E27FC236}">
                <a16:creationId xmlns:a16="http://schemas.microsoft.com/office/drawing/2014/main" id="{65D78CF3-880E-478C-9389-DE41280A2C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0382" y="642918"/>
            <a:ext cx="6639467" cy="984885"/>
          </a:xfrm>
        </p:spPr>
        <p:txBody>
          <a:bodyPr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8" name="Slide Number Placeholder 117">
            <a:extLst>
              <a:ext uri="{FF2B5EF4-FFF2-40B4-BE49-F238E27FC236}">
                <a16:creationId xmlns:a16="http://schemas.microsoft.com/office/drawing/2014/main" id="{C8E57FA6-81B3-4691-9823-0DDD424E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109" name="Title 112">
            <a:extLst>
              <a:ext uri="{FF2B5EF4-FFF2-40B4-BE49-F238E27FC236}">
                <a16:creationId xmlns:a16="http://schemas.microsoft.com/office/drawing/2014/main" id="{FCAB7AA0-6B04-489A-AB3B-7727FFC0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449" y="3346351"/>
            <a:ext cx="8949731" cy="2693045"/>
          </a:xfrm>
        </p:spPr>
        <p:txBody>
          <a:bodyPr/>
          <a:lstStyle>
            <a:lvl1pPr>
              <a:defRPr sz="17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0" name="Text Placeholder 114">
            <a:extLst>
              <a:ext uri="{FF2B5EF4-FFF2-40B4-BE49-F238E27FC236}">
                <a16:creationId xmlns:a16="http://schemas.microsoft.com/office/drawing/2014/main" id="{47AB16F4-ACFA-4353-8304-D0F49C1B4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650" y="1471949"/>
            <a:ext cx="1676400" cy="3062377"/>
          </a:xfrm>
        </p:spPr>
        <p:txBody>
          <a:bodyPr/>
          <a:lstStyle>
            <a:lvl1pPr>
              <a:defRPr sz="19900" b="1">
                <a:solidFill>
                  <a:srgbClr val="CC183E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  <a:lvl2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2pPr>
            <a:lvl3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3pPr>
            <a:lvl4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4pPr>
            <a:lvl5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42EE2A-1D5B-48A0-A44C-9C1A953A64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0121251" cy="11309350"/>
          </a:xfrm>
          <a:prstGeom prst="rect">
            <a:avLst/>
          </a:prstGeom>
          <a:solidFill>
            <a:srgbClr val="CC183E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B14F84-3676-4B1E-9A5A-0F1866905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CFE731-D859-4FD0-AFD8-02B6700D8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t="165" b="1"/>
          <a:stretch/>
        </p:blipFill>
        <p:spPr>
          <a:xfrm>
            <a:off x="9442450" y="774865"/>
            <a:ext cx="10678800" cy="97596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72A4B44-825F-4210-AC1F-4928B70804FE}"/>
              </a:ext>
            </a:extLst>
          </p:cNvPr>
          <p:cNvGrpSpPr/>
          <p:nvPr userDrawn="1"/>
        </p:nvGrpSpPr>
        <p:grpSpPr>
          <a:xfrm>
            <a:off x="10548660" y="9845982"/>
            <a:ext cx="9555973" cy="223815"/>
            <a:chOff x="10548660" y="9845982"/>
            <a:chExt cx="9555973" cy="223815"/>
          </a:xfrm>
        </p:grpSpPr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82049BD-9899-4FC6-A90D-B8F0E60C0DE5}"/>
                </a:ext>
              </a:extLst>
            </p:cNvPr>
            <p:cNvSpPr/>
            <p:nvPr/>
          </p:nvSpPr>
          <p:spPr>
            <a:xfrm>
              <a:off x="20098918" y="10064082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5" h="5715">
                  <a:moveTo>
                    <a:pt x="0" y="5181"/>
                  </a:moveTo>
                  <a:lnTo>
                    <a:pt x="5180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EDF05D7-50CB-43D9-9C61-4738F75BA90A}"/>
                </a:ext>
              </a:extLst>
            </p:cNvPr>
            <p:cNvSpPr/>
            <p:nvPr/>
          </p:nvSpPr>
          <p:spPr>
            <a:xfrm>
              <a:off x="20000462" y="9965623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40" h="104140">
                  <a:moveTo>
                    <a:pt x="0" y="103640"/>
                  </a:moveTo>
                  <a:lnTo>
                    <a:pt x="103636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711445FC-263B-437B-BD44-5A7858E2D5C8}"/>
                </a:ext>
              </a:extLst>
            </p:cNvPr>
            <p:cNvSpPr/>
            <p:nvPr/>
          </p:nvSpPr>
          <p:spPr>
            <a:xfrm>
              <a:off x="19902003" y="9867162"/>
              <a:ext cx="202565" cy="202565"/>
            </a:xfrm>
            <a:custGeom>
              <a:avLst/>
              <a:gdLst/>
              <a:ahLst/>
              <a:cxnLst/>
              <a:rect l="l" t="t" r="r" b="b"/>
              <a:pathLst>
                <a:path w="202565" h="202565">
                  <a:moveTo>
                    <a:pt x="0" y="202102"/>
                  </a:moveTo>
                  <a:lnTo>
                    <a:pt x="202094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99B1E0C3-E68C-4EA6-AF5F-4DC1EC1BF7D5}"/>
                </a:ext>
              </a:extLst>
            </p:cNvPr>
            <p:cNvSpPr/>
            <p:nvPr/>
          </p:nvSpPr>
          <p:spPr>
            <a:xfrm>
              <a:off x="1980354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A9462477-2337-4F85-A47B-289815618D74}"/>
                </a:ext>
              </a:extLst>
            </p:cNvPr>
            <p:cNvSpPr/>
            <p:nvPr/>
          </p:nvSpPr>
          <p:spPr>
            <a:xfrm>
              <a:off x="1970509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A4892C40-FE3A-47B9-B94C-5AB367E84DC0}"/>
                </a:ext>
              </a:extLst>
            </p:cNvPr>
            <p:cNvSpPr/>
            <p:nvPr/>
          </p:nvSpPr>
          <p:spPr>
            <a:xfrm>
              <a:off x="1960663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5570B3DB-6733-4215-B854-B5C5D8791824}"/>
                </a:ext>
              </a:extLst>
            </p:cNvPr>
            <p:cNvSpPr/>
            <p:nvPr/>
          </p:nvSpPr>
          <p:spPr>
            <a:xfrm>
              <a:off x="1950818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464FB355-22B7-4460-B6A7-4A78C8F5B434}"/>
                </a:ext>
              </a:extLst>
            </p:cNvPr>
            <p:cNvSpPr/>
            <p:nvPr/>
          </p:nvSpPr>
          <p:spPr>
            <a:xfrm>
              <a:off x="1940972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803C35A9-C55E-470D-A31F-0DEC18C63204}"/>
                </a:ext>
              </a:extLst>
            </p:cNvPr>
            <p:cNvSpPr/>
            <p:nvPr/>
          </p:nvSpPr>
          <p:spPr>
            <a:xfrm>
              <a:off x="1931126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7992610A-A2D0-4E2A-92C1-1146543CB9CD}"/>
                </a:ext>
              </a:extLst>
            </p:cNvPr>
            <p:cNvSpPr/>
            <p:nvPr/>
          </p:nvSpPr>
          <p:spPr>
            <a:xfrm>
              <a:off x="1921281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3">
              <a:extLst>
                <a:ext uri="{FF2B5EF4-FFF2-40B4-BE49-F238E27FC236}">
                  <a16:creationId xmlns:a16="http://schemas.microsoft.com/office/drawing/2014/main" id="{7FD9E484-25C0-41EE-B558-2FE8BE612AF7}"/>
                </a:ext>
              </a:extLst>
            </p:cNvPr>
            <p:cNvSpPr/>
            <p:nvPr/>
          </p:nvSpPr>
          <p:spPr>
            <a:xfrm>
              <a:off x="1911435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4">
              <a:extLst>
                <a:ext uri="{FF2B5EF4-FFF2-40B4-BE49-F238E27FC236}">
                  <a16:creationId xmlns:a16="http://schemas.microsoft.com/office/drawing/2014/main" id="{50BD6D31-43C4-4830-B245-04DCD610DD04}"/>
                </a:ext>
              </a:extLst>
            </p:cNvPr>
            <p:cNvSpPr/>
            <p:nvPr/>
          </p:nvSpPr>
          <p:spPr>
            <a:xfrm>
              <a:off x="1901590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B4C4E852-B7CC-4ED0-8627-8626B005AC75}"/>
                </a:ext>
              </a:extLst>
            </p:cNvPr>
            <p:cNvSpPr/>
            <p:nvPr/>
          </p:nvSpPr>
          <p:spPr>
            <a:xfrm>
              <a:off x="1891744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6">
              <a:extLst>
                <a:ext uri="{FF2B5EF4-FFF2-40B4-BE49-F238E27FC236}">
                  <a16:creationId xmlns:a16="http://schemas.microsoft.com/office/drawing/2014/main" id="{005829A4-1CEE-4004-9F20-738BF407C3CF}"/>
                </a:ext>
              </a:extLst>
            </p:cNvPr>
            <p:cNvSpPr/>
            <p:nvPr/>
          </p:nvSpPr>
          <p:spPr>
            <a:xfrm>
              <a:off x="1881898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7">
              <a:extLst>
                <a:ext uri="{FF2B5EF4-FFF2-40B4-BE49-F238E27FC236}">
                  <a16:creationId xmlns:a16="http://schemas.microsoft.com/office/drawing/2014/main" id="{A09E097E-EA17-4CD2-8BAC-1A8322DEA35E}"/>
                </a:ext>
              </a:extLst>
            </p:cNvPr>
            <p:cNvSpPr/>
            <p:nvPr/>
          </p:nvSpPr>
          <p:spPr>
            <a:xfrm>
              <a:off x="1872053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A6E99B1D-6CA4-493E-86C8-512FFC962930}"/>
                </a:ext>
              </a:extLst>
            </p:cNvPr>
            <p:cNvSpPr/>
            <p:nvPr/>
          </p:nvSpPr>
          <p:spPr>
            <a:xfrm>
              <a:off x="186220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7AA3FF1F-188B-4E3D-BDF8-D8DD6BCA307F}"/>
                </a:ext>
              </a:extLst>
            </p:cNvPr>
            <p:cNvSpPr/>
            <p:nvPr/>
          </p:nvSpPr>
          <p:spPr>
            <a:xfrm>
              <a:off x="1852361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0">
              <a:extLst>
                <a:ext uri="{FF2B5EF4-FFF2-40B4-BE49-F238E27FC236}">
                  <a16:creationId xmlns:a16="http://schemas.microsoft.com/office/drawing/2014/main" id="{F0C71741-47C0-4789-AEF9-6ADDC0781279}"/>
                </a:ext>
              </a:extLst>
            </p:cNvPr>
            <p:cNvSpPr/>
            <p:nvPr/>
          </p:nvSpPr>
          <p:spPr>
            <a:xfrm>
              <a:off x="1842516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1">
              <a:extLst>
                <a:ext uri="{FF2B5EF4-FFF2-40B4-BE49-F238E27FC236}">
                  <a16:creationId xmlns:a16="http://schemas.microsoft.com/office/drawing/2014/main" id="{453E0BB8-224D-42B1-8ADE-5D12CBD735D7}"/>
                </a:ext>
              </a:extLst>
            </p:cNvPr>
            <p:cNvSpPr/>
            <p:nvPr/>
          </p:nvSpPr>
          <p:spPr>
            <a:xfrm>
              <a:off x="1832670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4E29E1CA-130D-4C78-8539-CA026DFEA5CC}"/>
                </a:ext>
              </a:extLst>
            </p:cNvPr>
            <p:cNvSpPr/>
            <p:nvPr/>
          </p:nvSpPr>
          <p:spPr>
            <a:xfrm>
              <a:off x="1822825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BCF612EB-D3BE-4852-9A8F-4A79CC718458}"/>
                </a:ext>
              </a:extLst>
            </p:cNvPr>
            <p:cNvSpPr/>
            <p:nvPr/>
          </p:nvSpPr>
          <p:spPr>
            <a:xfrm>
              <a:off x="1812979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4">
              <a:extLst>
                <a:ext uri="{FF2B5EF4-FFF2-40B4-BE49-F238E27FC236}">
                  <a16:creationId xmlns:a16="http://schemas.microsoft.com/office/drawing/2014/main" id="{3C15B550-6A14-4D2F-91BA-C46E00D5BD07}"/>
                </a:ext>
              </a:extLst>
            </p:cNvPr>
            <p:cNvSpPr/>
            <p:nvPr/>
          </p:nvSpPr>
          <p:spPr>
            <a:xfrm>
              <a:off x="1803133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25">
              <a:extLst>
                <a:ext uri="{FF2B5EF4-FFF2-40B4-BE49-F238E27FC236}">
                  <a16:creationId xmlns:a16="http://schemas.microsoft.com/office/drawing/2014/main" id="{9274DDD2-1CBF-4D38-93A4-9352C665017C}"/>
                </a:ext>
              </a:extLst>
            </p:cNvPr>
            <p:cNvSpPr/>
            <p:nvPr/>
          </p:nvSpPr>
          <p:spPr>
            <a:xfrm>
              <a:off x="1793288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7FC032FB-A0F7-4A81-8B38-0FE181701A2A}"/>
                </a:ext>
              </a:extLst>
            </p:cNvPr>
            <p:cNvSpPr/>
            <p:nvPr/>
          </p:nvSpPr>
          <p:spPr>
            <a:xfrm>
              <a:off x="1783442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27">
              <a:extLst>
                <a:ext uri="{FF2B5EF4-FFF2-40B4-BE49-F238E27FC236}">
                  <a16:creationId xmlns:a16="http://schemas.microsoft.com/office/drawing/2014/main" id="{E0903B8D-0F28-4AB3-B03F-F22FD2AFF7D4}"/>
                </a:ext>
              </a:extLst>
            </p:cNvPr>
            <p:cNvSpPr/>
            <p:nvPr/>
          </p:nvSpPr>
          <p:spPr>
            <a:xfrm>
              <a:off x="1773596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28">
              <a:extLst>
                <a:ext uri="{FF2B5EF4-FFF2-40B4-BE49-F238E27FC236}">
                  <a16:creationId xmlns:a16="http://schemas.microsoft.com/office/drawing/2014/main" id="{F2C34BBA-EE61-4B17-9942-938EB88C6FD2}"/>
                </a:ext>
              </a:extLst>
            </p:cNvPr>
            <p:cNvSpPr/>
            <p:nvPr/>
          </p:nvSpPr>
          <p:spPr>
            <a:xfrm>
              <a:off x="1763751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29">
              <a:extLst>
                <a:ext uri="{FF2B5EF4-FFF2-40B4-BE49-F238E27FC236}">
                  <a16:creationId xmlns:a16="http://schemas.microsoft.com/office/drawing/2014/main" id="{95A8AFE0-8548-4B46-AD60-CDC8FD7E3CC8}"/>
                </a:ext>
              </a:extLst>
            </p:cNvPr>
            <p:cNvSpPr/>
            <p:nvPr/>
          </p:nvSpPr>
          <p:spPr>
            <a:xfrm>
              <a:off x="1753905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0">
              <a:extLst>
                <a:ext uri="{FF2B5EF4-FFF2-40B4-BE49-F238E27FC236}">
                  <a16:creationId xmlns:a16="http://schemas.microsoft.com/office/drawing/2014/main" id="{79E1B5A8-1CD5-4727-8707-33C89D49ED47}"/>
                </a:ext>
              </a:extLst>
            </p:cNvPr>
            <p:cNvSpPr/>
            <p:nvPr/>
          </p:nvSpPr>
          <p:spPr>
            <a:xfrm>
              <a:off x="1744060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1">
              <a:extLst>
                <a:ext uri="{FF2B5EF4-FFF2-40B4-BE49-F238E27FC236}">
                  <a16:creationId xmlns:a16="http://schemas.microsoft.com/office/drawing/2014/main" id="{5DB80139-9B72-4AA4-8C22-826043A2B073}"/>
                </a:ext>
              </a:extLst>
            </p:cNvPr>
            <p:cNvSpPr/>
            <p:nvPr/>
          </p:nvSpPr>
          <p:spPr>
            <a:xfrm>
              <a:off x="1734214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2">
              <a:extLst>
                <a:ext uri="{FF2B5EF4-FFF2-40B4-BE49-F238E27FC236}">
                  <a16:creationId xmlns:a16="http://schemas.microsoft.com/office/drawing/2014/main" id="{16D2F7A4-E62B-4919-8360-1D350BAD32BE}"/>
                </a:ext>
              </a:extLst>
            </p:cNvPr>
            <p:cNvSpPr/>
            <p:nvPr/>
          </p:nvSpPr>
          <p:spPr>
            <a:xfrm>
              <a:off x="1724368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3">
              <a:extLst>
                <a:ext uri="{FF2B5EF4-FFF2-40B4-BE49-F238E27FC236}">
                  <a16:creationId xmlns:a16="http://schemas.microsoft.com/office/drawing/2014/main" id="{4D22402A-584B-46A9-9ACD-33F0B8EA03AF}"/>
                </a:ext>
              </a:extLst>
            </p:cNvPr>
            <p:cNvSpPr/>
            <p:nvPr/>
          </p:nvSpPr>
          <p:spPr>
            <a:xfrm>
              <a:off x="1714523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4">
              <a:extLst>
                <a:ext uri="{FF2B5EF4-FFF2-40B4-BE49-F238E27FC236}">
                  <a16:creationId xmlns:a16="http://schemas.microsoft.com/office/drawing/2014/main" id="{A3E93FC5-C5A1-4457-A55C-FE61EB98E4E5}"/>
                </a:ext>
              </a:extLst>
            </p:cNvPr>
            <p:cNvSpPr/>
            <p:nvPr/>
          </p:nvSpPr>
          <p:spPr>
            <a:xfrm>
              <a:off x="170467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35">
              <a:extLst>
                <a:ext uri="{FF2B5EF4-FFF2-40B4-BE49-F238E27FC236}">
                  <a16:creationId xmlns:a16="http://schemas.microsoft.com/office/drawing/2014/main" id="{38FF468C-0E81-4FB0-A84C-EA537F3D672C}"/>
                </a:ext>
              </a:extLst>
            </p:cNvPr>
            <p:cNvSpPr/>
            <p:nvPr/>
          </p:nvSpPr>
          <p:spPr>
            <a:xfrm>
              <a:off x="1694831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36">
              <a:extLst>
                <a:ext uri="{FF2B5EF4-FFF2-40B4-BE49-F238E27FC236}">
                  <a16:creationId xmlns:a16="http://schemas.microsoft.com/office/drawing/2014/main" id="{48E08C5E-50AE-4401-9D62-2E8DB3CC17BB}"/>
                </a:ext>
              </a:extLst>
            </p:cNvPr>
            <p:cNvSpPr/>
            <p:nvPr/>
          </p:nvSpPr>
          <p:spPr>
            <a:xfrm>
              <a:off x="1684986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37">
              <a:extLst>
                <a:ext uri="{FF2B5EF4-FFF2-40B4-BE49-F238E27FC236}">
                  <a16:creationId xmlns:a16="http://schemas.microsoft.com/office/drawing/2014/main" id="{CFFCB094-7328-4749-BC14-8378FCB83E62}"/>
                </a:ext>
              </a:extLst>
            </p:cNvPr>
            <p:cNvSpPr/>
            <p:nvPr/>
          </p:nvSpPr>
          <p:spPr>
            <a:xfrm>
              <a:off x="1675140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38">
              <a:extLst>
                <a:ext uri="{FF2B5EF4-FFF2-40B4-BE49-F238E27FC236}">
                  <a16:creationId xmlns:a16="http://schemas.microsoft.com/office/drawing/2014/main" id="{729B9E41-AC6E-472F-915B-40BDE1310595}"/>
                </a:ext>
              </a:extLst>
            </p:cNvPr>
            <p:cNvSpPr/>
            <p:nvPr/>
          </p:nvSpPr>
          <p:spPr>
            <a:xfrm>
              <a:off x="1665294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39">
              <a:extLst>
                <a:ext uri="{FF2B5EF4-FFF2-40B4-BE49-F238E27FC236}">
                  <a16:creationId xmlns:a16="http://schemas.microsoft.com/office/drawing/2014/main" id="{713ABF11-AACB-4B80-9401-34C2ED0B02BD}"/>
                </a:ext>
              </a:extLst>
            </p:cNvPr>
            <p:cNvSpPr/>
            <p:nvPr/>
          </p:nvSpPr>
          <p:spPr>
            <a:xfrm>
              <a:off x="1655449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39D3E2D7-7F69-4F2E-B009-C57863BB3DE6}"/>
                </a:ext>
              </a:extLst>
            </p:cNvPr>
            <p:cNvSpPr/>
            <p:nvPr/>
          </p:nvSpPr>
          <p:spPr>
            <a:xfrm>
              <a:off x="1645603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1">
              <a:extLst>
                <a:ext uri="{FF2B5EF4-FFF2-40B4-BE49-F238E27FC236}">
                  <a16:creationId xmlns:a16="http://schemas.microsoft.com/office/drawing/2014/main" id="{0F8A7EA4-99F7-4137-89EA-E4928B9CA5A6}"/>
                </a:ext>
              </a:extLst>
            </p:cNvPr>
            <p:cNvSpPr/>
            <p:nvPr/>
          </p:nvSpPr>
          <p:spPr>
            <a:xfrm>
              <a:off x="1635758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2">
              <a:extLst>
                <a:ext uri="{FF2B5EF4-FFF2-40B4-BE49-F238E27FC236}">
                  <a16:creationId xmlns:a16="http://schemas.microsoft.com/office/drawing/2014/main" id="{4B32ACDE-2683-4CF2-82BA-58A64194A8FA}"/>
                </a:ext>
              </a:extLst>
            </p:cNvPr>
            <p:cNvSpPr/>
            <p:nvPr/>
          </p:nvSpPr>
          <p:spPr>
            <a:xfrm>
              <a:off x="1625912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3">
              <a:extLst>
                <a:ext uri="{FF2B5EF4-FFF2-40B4-BE49-F238E27FC236}">
                  <a16:creationId xmlns:a16="http://schemas.microsoft.com/office/drawing/2014/main" id="{22D43278-BDEB-46CE-898B-1110E4DCA441}"/>
                </a:ext>
              </a:extLst>
            </p:cNvPr>
            <p:cNvSpPr/>
            <p:nvPr/>
          </p:nvSpPr>
          <p:spPr>
            <a:xfrm>
              <a:off x="1616066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4">
              <a:extLst>
                <a:ext uri="{FF2B5EF4-FFF2-40B4-BE49-F238E27FC236}">
                  <a16:creationId xmlns:a16="http://schemas.microsoft.com/office/drawing/2014/main" id="{5A41E05A-B298-460D-8F1A-EC24B09A0A2E}"/>
                </a:ext>
              </a:extLst>
            </p:cNvPr>
            <p:cNvSpPr/>
            <p:nvPr/>
          </p:nvSpPr>
          <p:spPr>
            <a:xfrm>
              <a:off x="1606221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E5699BCB-54AA-429A-A896-FAE9A02EAC27}"/>
                </a:ext>
              </a:extLst>
            </p:cNvPr>
            <p:cNvSpPr/>
            <p:nvPr/>
          </p:nvSpPr>
          <p:spPr>
            <a:xfrm>
              <a:off x="1596375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46">
              <a:extLst>
                <a:ext uri="{FF2B5EF4-FFF2-40B4-BE49-F238E27FC236}">
                  <a16:creationId xmlns:a16="http://schemas.microsoft.com/office/drawing/2014/main" id="{22FBD2F3-2EDE-4448-B89B-C952B3B59BF6}"/>
                </a:ext>
              </a:extLst>
            </p:cNvPr>
            <p:cNvSpPr/>
            <p:nvPr/>
          </p:nvSpPr>
          <p:spPr>
            <a:xfrm>
              <a:off x="158652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47">
              <a:extLst>
                <a:ext uri="{FF2B5EF4-FFF2-40B4-BE49-F238E27FC236}">
                  <a16:creationId xmlns:a16="http://schemas.microsoft.com/office/drawing/2014/main" id="{157FA5A0-9E62-4A59-A9E9-5B2629277F7A}"/>
                </a:ext>
              </a:extLst>
            </p:cNvPr>
            <p:cNvSpPr/>
            <p:nvPr/>
          </p:nvSpPr>
          <p:spPr>
            <a:xfrm>
              <a:off x="1576684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48">
              <a:extLst>
                <a:ext uri="{FF2B5EF4-FFF2-40B4-BE49-F238E27FC236}">
                  <a16:creationId xmlns:a16="http://schemas.microsoft.com/office/drawing/2014/main" id="{924C878F-E33D-4A07-ACC7-481DDCADA422}"/>
                </a:ext>
              </a:extLst>
            </p:cNvPr>
            <p:cNvSpPr/>
            <p:nvPr/>
          </p:nvSpPr>
          <p:spPr>
            <a:xfrm>
              <a:off x="1566838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ADFC3A89-54C2-4025-B9B3-841255C26AD8}"/>
                </a:ext>
              </a:extLst>
            </p:cNvPr>
            <p:cNvSpPr/>
            <p:nvPr/>
          </p:nvSpPr>
          <p:spPr>
            <a:xfrm>
              <a:off x="1556993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0">
              <a:extLst>
                <a:ext uri="{FF2B5EF4-FFF2-40B4-BE49-F238E27FC236}">
                  <a16:creationId xmlns:a16="http://schemas.microsoft.com/office/drawing/2014/main" id="{79E1A097-4A42-4A50-B700-FEEDB796CAAB}"/>
                </a:ext>
              </a:extLst>
            </p:cNvPr>
            <p:cNvSpPr/>
            <p:nvPr/>
          </p:nvSpPr>
          <p:spPr>
            <a:xfrm>
              <a:off x="1547147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1">
              <a:extLst>
                <a:ext uri="{FF2B5EF4-FFF2-40B4-BE49-F238E27FC236}">
                  <a16:creationId xmlns:a16="http://schemas.microsoft.com/office/drawing/2014/main" id="{FF9D2417-FBCA-4496-B05A-5FAA858D8E67}"/>
                </a:ext>
              </a:extLst>
            </p:cNvPr>
            <p:cNvSpPr/>
            <p:nvPr/>
          </p:nvSpPr>
          <p:spPr>
            <a:xfrm>
              <a:off x="1537301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2">
              <a:extLst>
                <a:ext uri="{FF2B5EF4-FFF2-40B4-BE49-F238E27FC236}">
                  <a16:creationId xmlns:a16="http://schemas.microsoft.com/office/drawing/2014/main" id="{D71AF058-E2C8-42C9-B88A-E38C89685A0D}"/>
                </a:ext>
              </a:extLst>
            </p:cNvPr>
            <p:cNvSpPr/>
            <p:nvPr/>
          </p:nvSpPr>
          <p:spPr>
            <a:xfrm>
              <a:off x="1527456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FEFB9EAB-853C-4223-B593-87BFCCDF35CD}"/>
                </a:ext>
              </a:extLst>
            </p:cNvPr>
            <p:cNvSpPr/>
            <p:nvPr/>
          </p:nvSpPr>
          <p:spPr>
            <a:xfrm>
              <a:off x="1517610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4">
              <a:extLst>
                <a:ext uri="{FF2B5EF4-FFF2-40B4-BE49-F238E27FC236}">
                  <a16:creationId xmlns:a16="http://schemas.microsoft.com/office/drawing/2014/main" id="{71A5A087-214F-4F3A-8419-72833FB77517}"/>
                </a:ext>
              </a:extLst>
            </p:cNvPr>
            <p:cNvSpPr/>
            <p:nvPr/>
          </p:nvSpPr>
          <p:spPr>
            <a:xfrm>
              <a:off x="1507764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0AE8FB9F-4295-4608-816C-18199BC5276C}"/>
                </a:ext>
              </a:extLst>
            </p:cNvPr>
            <p:cNvSpPr/>
            <p:nvPr/>
          </p:nvSpPr>
          <p:spPr>
            <a:xfrm>
              <a:off x="1497919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56">
              <a:extLst>
                <a:ext uri="{FF2B5EF4-FFF2-40B4-BE49-F238E27FC236}">
                  <a16:creationId xmlns:a16="http://schemas.microsoft.com/office/drawing/2014/main" id="{6F62A531-5F50-4F82-800F-5080C14DCC95}"/>
                </a:ext>
              </a:extLst>
            </p:cNvPr>
            <p:cNvSpPr/>
            <p:nvPr/>
          </p:nvSpPr>
          <p:spPr>
            <a:xfrm>
              <a:off x="1488073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65E3A450-7627-4C38-B5CB-7D3B578415B4}"/>
                </a:ext>
              </a:extLst>
            </p:cNvPr>
            <p:cNvSpPr/>
            <p:nvPr/>
          </p:nvSpPr>
          <p:spPr>
            <a:xfrm>
              <a:off x="1478228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0AEDDC8F-5D43-46FA-B1E7-85BCFA0DD93F}"/>
                </a:ext>
              </a:extLst>
            </p:cNvPr>
            <p:cNvSpPr/>
            <p:nvPr/>
          </p:nvSpPr>
          <p:spPr>
            <a:xfrm>
              <a:off x="1468382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6D606E44-B8E1-4D73-AAC6-4F333FDFA51F}"/>
                </a:ext>
              </a:extLst>
            </p:cNvPr>
            <p:cNvSpPr/>
            <p:nvPr/>
          </p:nvSpPr>
          <p:spPr>
            <a:xfrm>
              <a:off x="1458537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0">
              <a:extLst>
                <a:ext uri="{FF2B5EF4-FFF2-40B4-BE49-F238E27FC236}">
                  <a16:creationId xmlns:a16="http://schemas.microsoft.com/office/drawing/2014/main" id="{AE8752F2-4DE7-45FA-91DA-10A745220953}"/>
                </a:ext>
              </a:extLst>
            </p:cNvPr>
            <p:cNvSpPr/>
            <p:nvPr/>
          </p:nvSpPr>
          <p:spPr>
            <a:xfrm>
              <a:off x="1448691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4C870011-C03A-41CC-B86B-9ED754DB1CFC}"/>
                </a:ext>
              </a:extLst>
            </p:cNvPr>
            <p:cNvSpPr/>
            <p:nvPr/>
          </p:nvSpPr>
          <p:spPr>
            <a:xfrm>
              <a:off x="1438845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2">
              <a:extLst>
                <a:ext uri="{FF2B5EF4-FFF2-40B4-BE49-F238E27FC236}">
                  <a16:creationId xmlns:a16="http://schemas.microsoft.com/office/drawing/2014/main" id="{2D7F953F-B90B-4BFE-A7CD-4A8CFFC5CDEF}"/>
                </a:ext>
              </a:extLst>
            </p:cNvPr>
            <p:cNvSpPr/>
            <p:nvPr/>
          </p:nvSpPr>
          <p:spPr>
            <a:xfrm>
              <a:off x="142899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3">
              <a:extLst>
                <a:ext uri="{FF2B5EF4-FFF2-40B4-BE49-F238E27FC236}">
                  <a16:creationId xmlns:a16="http://schemas.microsoft.com/office/drawing/2014/main" id="{6BD3C979-F0F1-402A-A885-D79C46DBB1D1}"/>
                </a:ext>
              </a:extLst>
            </p:cNvPr>
            <p:cNvSpPr/>
            <p:nvPr/>
          </p:nvSpPr>
          <p:spPr>
            <a:xfrm>
              <a:off x="1419154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BF95237D-15C9-447B-97F2-EA73FF13791A}"/>
                </a:ext>
              </a:extLst>
            </p:cNvPr>
            <p:cNvSpPr/>
            <p:nvPr/>
          </p:nvSpPr>
          <p:spPr>
            <a:xfrm>
              <a:off x="1409308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65">
              <a:extLst>
                <a:ext uri="{FF2B5EF4-FFF2-40B4-BE49-F238E27FC236}">
                  <a16:creationId xmlns:a16="http://schemas.microsoft.com/office/drawing/2014/main" id="{3658F129-CBF1-467E-B8AD-24EC07BB01FA}"/>
                </a:ext>
              </a:extLst>
            </p:cNvPr>
            <p:cNvSpPr/>
            <p:nvPr/>
          </p:nvSpPr>
          <p:spPr>
            <a:xfrm>
              <a:off x="1399463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66">
              <a:extLst>
                <a:ext uri="{FF2B5EF4-FFF2-40B4-BE49-F238E27FC236}">
                  <a16:creationId xmlns:a16="http://schemas.microsoft.com/office/drawing/2014/main" id="{F2DFE3D3-9A0E-4CD6-9587-A59C03C458E9}"/>
                </a:ext>
              </a:extLst>
            </p:cNvPr>
            <p:cNvSpPr/>
            <p:nvPr/>
          </p:nvSpPr>
          <p:spPr>
            <a:xfrm>
              <a:off x="1389617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67">
              <a:extLst>
                <a:ext uri="{FF2B5EF4-FFF2-40B4-BE49-F238E27FC236}">
                  <a16:creationId xmlns:a16="http://schemas.microsoft.com/office/drawing/2014/main" id="{E58A86C7-8FC1-4497-8AAD-2D6FF7C38584}"/>
                </a:ext>
              </a:extLst>
            </p:cNvPr>
            <p:cNvSpPr/>
            <p:nvPr/>
          </p:nvSpPr>
          <p:spPr>
            <a:xfrm>
              <a:off x="1379771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B68AFC94-5444-4CB6-88E6-C2179FF497FE}"/>
                </a:ext>
              </a:extLst>
            </p:cNvPr>
            <p:cNvSpPr/>
            <p:nvPr/>
          </p:nvSpPr>
          <p:spPr>
            <a:xfrm>
              <a:off x="1369926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69">
              <a:extLst>
                <a:ext uri="{FF2B5EF4-FFF2-40B4-BE49-F238E27FC236}">
                  <a16:creationId xmlns:a16="http://schemas.microsoft.com/office/drawing/2014/main" id="{08263216-0069-4744-B02A-2B858E463A22}"/>
                </a:ext>
              </a:extLst>
            </p:cNvPr>
            <p:cNvSpPr/>
            <p:nvPr/>
          </p:nvSpPr>
          <p:spPr>
            <a:xfrm>
              <a:off x="1360080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54F9173F-B075-4239-9133-E0FCFCB2F9F7}"/>
                </a:ext>
              </a:extLst>
            </p:cNvPr>
            <p:cNvSpPr/>
            <p:nvPr/>
          </p:nvSpPr>
          <p:spPr>
            <a:xfrm>
              <a:off x="1350234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1">
              <a:extLst>
                <a:ext uri="{FF2B5EF4-FFF2-40B4-BE49-F238E27FC236}">
                  <a16:creationId xmlns:a16="http://schemas.microsoft.com/office/drawing/2014/main" id="{DDE6C8E8-935D-4325-9C2C-FEE55B8B5246}"/>
                </a:ext>
              </a:extLst>
            </p:cNvPr>
            <p:cNvSpPr/>
            <p:nvPr/>
          </p:nvSpPr>
          <p:spPr>
            <a:xfrm>
              <a:off x="1340389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2">
              <a:extLst>
                <a:ext uri="{FF2B5EF4-FFF2-40B4-BE49-F238E27FC236}">
                  <a16:creationId xmlns:a16="http://schemas.microsoft.com/office/drawing/2014/main" id="{17A27049-1443-40FE-B8B4-ED0D9C7E1E7F}"/>
                </a:ext>
              </a:extLst>
            </p:cNvPr>
            <p:cNvSpPr/>
            <p:nvPr/>
          </p:nvSpPr>
          <p:spPr>
            <a:xfrm>
              <a:off x="1330543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3">
              <a:extLst>
                <a:ext uri="{FF2B5EF4-FFF2-40B4-BE49-F238E27FC236}">
                  <a16:creationId xmlns:a16="http://schemas.microsoft.com/office/drawing/2014/main" id="{F982186C-BB5B-4629-9C8B-58139EBE1A35}"/>
                </a:ext>
              </a:extLst>
            </p:cNvPr>
            <p:cNvSpPr/>
            <p:nvPr/>
          </p:nvSpPr>
          <p:spPr>
            <a:xfrm>
              <a:off x="1320697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4">
              <a:extLst>
                <a:ext uri="{FF2B5EF4-FFF2-40B4-BE49-F238E27FC236}">
                  <a16:creationId xmlns:a16="http://schemas.microsoft.com/office/drawing/2014/main" id="{1B87ECD7-250E-4E5D-A0B0-AA717058FA20}"/>
                </a:ext>
              </a:extLst>
            </p:cNvPr>
            <p:cNvSpPr/>
            <p:nvPr/>
          </p:nvSpPr>
          <p:spPr>
            <a:xfrm>
              <a:off x="1310852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180AD255-C5F1-472E-811D-B316E3572C15}"/>
                </a:ext>
              </a:extLst>
            </p:cNvPr>
            <p:cNvSpPr/>
            <p:nvPr/>
          </p:nvSpPr>
          <p:spPr>
            <a:xfrm>
              <a:off x="1301006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06048A87-7A86-4E19-955E-8491AAEEF76E}"/>
                </a:ext>
              </a:extLst>
            </p:cNvPr>
            <p:cNvSpPr/>
            <p:nvPr/>
          </p:nvSpPr>
          <p:spPr>
            <a:xfrm>
              <a:off x="1291161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77">
              <a:extLst>
                <a:ext uri="{FF2B5EF4-FFF2-40B4-BE49-F238E27FC236}">
                  <a16:creationId xmlns:a16="http://schemas.microsoft.com/office/drawing/2014/main" id="{7CFF5297-EE6C-43F4-9105-425D4309A174}"/>
                </a:ext>
              </a:extLst>
            </p:cNvPr>
            <p:cNvSpPr/>
            <p:nvPr/>
          </p:nvSpPr>
          <p:spPr>
            <a:xfrm>
              <a:off x="1281315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78">
              <a:extLst>
                <a:ext uri="{FF2B5EF4-FFF2-40B4-BE49-F238E27FC236}">
                  <a16:creationId xmlns:a16="http://schemas.microsoft.com/office/drawing/2014/main" id="{B8CBEDB4-154F-4162-A05C-97EFE6FA55AD}"/>
                </a:ext>
              </a:extLst>
            </p:cNvPr>
            <p:cNvSpPr/>
            <p:nvPr/>
          </p:nvSpPr>
          <p:spPr>
            <a:xfrm>
              <a:off x="127146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79">
              <a:extLst>
                <a:ext uri="{FF2B5EF4-FFF2-40B4-BE49-F238E27FC236}">
                  <a16:creationId xmlns:a16="http://schemas.microsoft.com/office/drawing/2014/main" id="{8044EBC6-72EF-4720-9BBE-742FAC05B6DA}"/>
                </a:ext>
              </a:extLst>
            </p:cNvPr>
            <p:cNvSpPr/>
            <p:nvPr/>
          </p:nvSpPr>
          <p:spPr>
            <a:xfrm>
              <a:off x="1261624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80">
              <a:extLst>
                <a:ext uri="{FF2B5EF4-FFF2-40B4-BE49-F238E27FC236}">
                  <a16:creationId xmlns:a16="http://schemas.microsoft.com/office/drawing/2014/main" id="{6251E9F6-04ED-496D-B68E-CCC2A437D637}"/>
                </a:ext>
              </a:extLst>
            </p:cNvPr>
            <p:cNvSpPr/>
            <p:nvPr/>
          </p:nvSpPr>
          <p:spPr>
            <a:xfrm>
              <a:off x="1251778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81">
              <a:extLst>
                <a:ext uri="{FF2B5EF4-FFF2-40B4-BE49-F238E27FC236}">
                  <a16:creationId xmlns:a16="http://schemas.microsoft.com/office/drawing/2014/main" id="{57F0B3B9-1EB0-47E1-8670-420CB7CB85AA}"/>
                </a:ext>
              </a:extLst>
            </p:cNvPr>
            <p:cNvSpPr/>
            <p:nvPr/>
          </p:nvSpPr>
          <p:spPr>
            <a:xfrm>
              <a:off x="1241932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82">
              <a:extLst>
                <a:ext uri="{FF2B5EF4-FFF2-40B4-BE49-F238E27FC236}">
                  <a16:creationId xmlns:a16="http://schemas.microsoft.com/office/drawing/2014/main" id="{1EAAA73B-B440-431E-82CB-A9F61AAE0BDE}"/>
                </a:ext>
              </a:extLst>
            </p:cNvPr>
            <p:cNvSpPr/>
            <p:nvPr/>
          </p:nvSpPr>
          <p:spPr>
            <a:xfrm>
              <a:off x="123208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83">
              <a:extLst>
                <a:ext uri="{FF2B5EF4-FFF2-40B4-BE49-F238E27FC236}">
                  <a16:creationId xmlns:a16="http://schemas.microsoft.com/office/drawing/2014/main" id="{8F99185B-C4E2-4992-86BA-292B58AE478A}"/>
                </a:ext>
              </a:extLst>
            </p:cNvPr>
            <p:cNvSpPr/>
            <p:nvPr/>
          </p:nvSpPr>
          <p:spPr>
            <a:xfrm>
              <a:off x="1222241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84">
              <a:extLst>
                <a:ext uri="{FF2B5EF4-FFF2-40B4-BE49-F238E27FC236}">
                  <a16:creationId xmlns:a16="http://schemas.microsoft.com/office/drawing/2014/main" id="{864F5854-1629-4007-96CE-AA63C9FDE7E9}"/>
                </a:ext>
              </a:extLst>
            </p:cNvPr>
            <p:cNvSpPr/>
            <p:nvPr/>
          </p:nvSpPr>
          <p:spPr>
            <a:xfrm>
              <a:off x="1212396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0" name="object 85">
              <a:extLst>
                <a:ext uri="{FF2B5EF4-FFF2-40B4-BE49-F238E27FC236}">
                  <a16:creationId xmlns:a16="http://schemas.microsoft.com/office/drawing/2014/main" id="{AF3CCB70-EA81-43F6-B22F-C0276E3546E0}"/>
                </a:ext>
              </a:extLst>
            </p:cNvPr>
            <p:cNvSpPr/>
            <p:nvPr/>
          </p:nvSpPr>
          <p:spPr>
            <a:xfrm>
              <a:off x="1202550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4CB35099-2137-4D17-921F-0770DAC04514}"/>
                </a:ext>
              </a:extLst>
            </p:cNvPr>
            <p:cNvSpPr/>
            <p:nvPr/>
          </p:nvSpPr>
          <p:spPr>
            <a:xfrm>
              <a:off x="1192704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2" name="object 87">
              <a:extLst>
                <a:ext uri="{FF2B5EF4-FFF2-40B4-BE49-F238E27FC236}">
                  <a16:creationId xmlns:a16="http://schemas.microsoft.com/office/drawing/2014/main" id="{D80350A8-8C0F-42C5-A151-3C21681A631E}"/>
                </a:ext>
              </a:extLst>
            </p:cNvPr>
            <p:cNvSpPr/>
            <p:nvPr/>
          </p:nvSpPr>
          <p:spPr>
            <a:xfrm>
              <a:off x="1182859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3" name="object 88">
              <a:extLst>
                <a:ext uri="{FF2B5EF4-FFF2-40B4-BE49-F238E27FC236}">
                  <a16:creationId xmlns:a16="http://schemas.microsoft.com/office/drawing/2014/main" id="{F88AD437-42D5-4E38-847A-24CD8F0D8378}"/>
                </a:ext>
              </a:extLst>
            </p:cNvPr>
            <p:cNvSpPr/>
            <p:nvPr/>
          </p:nvSpPr>
          <p:spPr>
            <a:xfrm>
              <a:off x="1173013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89">
              <a:extLst>
                <a:ext uri="{FF2B5EF4-FFF2-40B4-BE49-F238E27FC236}">
                  <a16:creationId xmlns:a16="http://schemas.microsoft.com/office/drawing/2014/main" id="{77E7390A-0A84-42BF-B01B-BA88B68FB9A1}"/>
                </a:ext>
              </a:extLst>
            </p:cNvPr>
            <p:cNvSpPr/>
            <p:nvPr/>
          </p:nvSpPr>
          <p:spPr>
            <a:xfrm>
              <a:off x="1163168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90">
              <a:extLst>
                <a:ext uri="{FF2B5EF4-FFF2-40B4-BE49-F238E27FC236}">
                  <a16:creationId xmlns:a16="http://schemas.microsoft.com/office/drawing/2014/main" id="{328F4D63-F29D-42B8-9651-8DB0D504EFF0}"/>
                </a:ext>
              </a:extLst>
            </p:cNvPr>
            <p:cNvSpPr/>
            <p:nvPr/>
          </p:nvSpPr>
          <p:spPr>
            <a:xfrm>
              <a:off x="1153322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6" name="object 91">
              <a:extLst>
                <a:ext uri="{FF2B5EF4-FFF2-40B4-BE49-F238E27FC236}">
                  <a16:creationId xmlns:a16="http://schemas.microsoft.com/office/drawing/2014/main" id="{59C27EA1-B875-4B77-BEC9-4FB08201C167}"/>
                </a:ext>
              </a:extLst>
            </p:cNvPr>
            <p:cNvSpPr/>
            <p:nvPr/>
          </p:nvSpPr>
          <p:spPr>
            <a:xfrm>
              <a:off x="1143476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92">
              <a:extLst>
                <a:ext uri="{FF2B5EF4-FFF2-40B4-BE49-F238E27FC236}">
                  <a16:creationId xmlns:a16="http://schemas.microsoft.com/office/drawing/2014/main" id="{584315D5-D182-4090-86C2-CF4EEDDC4DAB}"/>
                </a:ext>
              </a:extLst>
            </p:cNvPr>
            <p:cNvSpPr/>
            <p:nvPr/>
          </p:nvSpPr>
          <p:spPr>
            <a:xfrm>
              <a:off x="1133631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93">
              <a:extLst>
                <a:ext uri="{FF2B5EF4-FFF2-40B4-BE49-F238E27FC236}">
                  <a16:creationId xmlns:a16="http://schemas.microsoft.com/office/drawing/2014/main" id="{A857215A-B530-42A1-8485-56186AE48B7E}"/>
                </a:ext>
              </a:extLst>
            </p:cNvPr>
            <p:cNvSpPr/>
            <p:nvPr/>
          </p:nvSpPr>
          <p:spPr>
            <a:xfrm>
              <a:off x="1123785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94">
              <a:extLst>
                <a:ext uri="{FF2B5EF4-FFF2-40B4-BE49-F238E27FC236}">
                  <a16:creationId xmlns:a16="http://schemas.microsoft.com/office/drawing/2014/main" id="{8A5AC24C-F9F1-4670-BD6C-E3908D9BD956}"/>
                </a:ext>
              </a:extLst>
            </p:cNvPr>
            <p:cNvSpPr/>
            <p:nvPr/>
          </p:nvSpPr>
          <p:spPr>
            <a:xfrm>
              <a:off x="111393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95">
              <a:extLst>
                <a:ext uri="{FF2B5EF4-FFF2-40B4-BE49-F238E27FC236}">
                  <a16:creationId xmlns:a16="http://schemas.microsoft.com/office/drawing/2014/main" id="{4C751783-03FE-4402-8E58-095E0B1140B3}"/>
                </a:ext>
              </a:extLst>
            </p:cNvPr>
            <p:cNvSpPr/>
            <p:nvPr/>
          </p:nvSpPr>
          <p:spPr>
            <a:xfrm>
              <a:off x="1104094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96">
              <a:extLst>
                <a:ext uri="{FF2B5EF4-FFF2-40B4-BE49-F238E27FC236}">
                  <a16:creationId xmlns:a16="http://schemas.microsoft.com/office/drawing/2014/main" id="{491AC5D3-3EBC-4C07-893D-50A5B5A44809}"/>
                </a:ext>
              </a:extLst>
            </p:cNvPr>
            <p:cNvSpPr/>
            <p:nvPr/>
          </p:nvSpPr>
          <p:spPr>
            <a:xfrm>
              <a:off x="1094248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2" name="object 97">
              <a:extLst>
                <a:ext uri="{FF2B5EF4-FFF2-40B4-BE49-F238E27FC236}">
                  <a16:creationId xmlns:a16="http://schemas.microsoft.com/office/drawing/2014/main" id="{307407FA-AD43-42E2-955F-702E032A8B2D}"/>
                </a:ext>
              </a:extLst>
            </p:cNvPr>
            <p:cNvSpPr/>
            <p:nvPr/>
          </p:nvSpPr>
          <p:spPr>
            <a:xfrm>
              <a:off x="1084403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3" name="object 98">
              <a:extLst>
                <a:ext uri="{FF2B5EF4-FFF2-40B4-BE49-F238E27FC236}">
                  <a16:creationId xmlns:a16="http://schemas.microsoft.com/office/drawing/2014/main" id="{16776BD6-4EDD-49BA-B22A-730597EEE0EC}"/>
                </a:ext>
              </a:extLst>
            </p:cNvPr>
            <p:cNvSpPr/>
            <p:nvPr/>
          </p:nvSpPr>
          <p:spPr>
            <a:xfrm>
              <a:off x="107455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99">
              <a:extLst>
                <a:ext uri="{FF2B5EF4-FFF2-40B4-BE49-F238E27FC236}">
                  <a16:creationId xmlns:a16="http://schemas.microsoft.com/office/drawing/2014/main" id="{B2C6AB13-6786-4397-855D-30F5EEA2B06E}"/>
                </a:ext>
              </a:extLst>
            </p:cNvPr>
            <p:cNvSpPr/>
            <p:nvPr/>
          </p:nvSpPr>
          <p:spPr>
            <a:xfrm>
              <a:off x="1064711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100">
              <a:extLst>
                <a:ext uri="{FF2B5EF4-FFF2-40B4-BE49-F238E27FC236}">
                  <a16:creationId xmlns:a16="http://schemas.microsoft.com/office/drawing/2014/main" id="{B46B17A1-97B6-49C8-B294-94A52426A93D}"/>
                </a:ext>
              </a:extLst>
            </p:cNvPr>
            <p:cNvSpPr/>
            <p:nvPr/>
          </p:nvSpPr>
          <p:spPr>
            <a:xfrm>
              <a:off x="1054866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6" name="object 103">
            <a:extLst>
              <a:ext uri="{FF2B5EF4-FFF2-40B4-BE49-F238E27FC236}">
                <a16:creationId xmlns:a16="http://schemas.microsoft.com/office/drawing/2014/main" id="{8F3D58DA-9D65-4082-91CA-A02A7AD8FBAF}"/>
              </a:ext>
            </a:extLst>
          </p:cNvPr>
          <p:cNvSpPr txBox="1">
            <a:spLocks/>
          </p:cNvSpPr>
          <p:nvPr userDrawn="1"/>
        </p:nvSpPr>
        <p:spPr>
          <a:xfrm>
            <a:off x="19582381" y="10728114"/>
            <a:ext cx="170180" cy="24493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550" b="1" i="0" kern="1200">
                <a:solidFill>
                  <a:srgbClr val="CD153F"/>
                </a:solidFill>
                <a:latin typeface="FuturaPT-Heavy"/>
                <a:ea typeface="+mn-ea"/>
                <a:cs typeface="FuturaPT-Heavy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spcBef>
                <a:spcPts val="50"/>
              </a:spcBef>
            </a:pPr>
            <a:fld id="{19DEEA62-8AFB-BB4E-9461-CB411F2273D5}" type="slidenum">
              <a:rPr lang="en-US" spc="5" smtClean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25400">
                <a:spcBef>
                  <a:spcPts val="50"/>
                </a:spcBef>
              </a:pPr>
              <a:t>‹#›</a:t>
            </a:fld>
            <a:endParaRPr lang="en-US" spc="5" dirty="0">
              <a:solidFill>
                <a:srgbClr val="0003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 Placeholder 116">
            <a:extLst>
              <a:ext uri="{FF2B5EF4-FFF2-40B4-BE49-F238E27FC236}">
                <a16:creationId xmlns:a16="http://schemas.microsoft.com/office/drawing/2014/main" id="{F24FDD45-4EEC-4FAD-91C3-0E07F08CD6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0382" y="642918"/>
            <a:ext cx="6639467" cy="492443"/>
          </a:xfrm>
        </p:spPr>
        <p:txBody>
          <a:bodyPr/>
          <a:lstStyle>
            <a:lvl1pPr>
              <a:defRPr sz="32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8" name="Title 112">
            <a:extLst>
              <a:ext uri="{FF2B5EF4-FFF2-40B4-BE49-F238E27FC236}">
                <a16:creationId xmlns:a16="http://schemas.microsoft.com/office/drawing/2014/main" id="{C0A017F3-044E-4539-8C3B-3D297B84A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449" y="3346351"/>
            <a:ext cx="8949731" cy="2693045"/>
          </a:xfrm>
        </p:spPr>
        <p:txBody>
          <a:bodyPr/>
          <a:lstStyle>
            <a:lvl1pPr>
              <a:defRPr sz="175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2" name="Text Placeholder 114">
            <a:extLst>
              <a:ext uri="{FF2B5EF4-FFF2-40B4-BE49-F238E27FC236}">
                <a16:creationId xmlns:a16="http://schemas.microsoft.com/office/drawing/2014/main" id="{FCFCB958-D09B-4573-9229-FDA40583FA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650" y="1471949"/>
            <a:ext cx="1676400" cy="3062377"/>
          </a:xfrm>
        </p:spPr>
        <p:txBody>
          <a:bodyPr/>
          <a:lstStyle>
            <a:lvl1pPr>
              <a:defRPr sz="19900" b="1">
                <a:solidFill>
                  <a:schemeClr val="bg1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  <a:lvl2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2pPr>
            <a:lvl3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3pPr>
            <a:lvl4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4pPr>
            <a:lvl5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0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>
            <a:extLst>
              <a:ext uri="{FF2B5EF4-FFF2-40B4-BE49-F238E27FC236}">
                <a16:creationId xmlns:a16="http://schemas.microsoft.com/office/drawing/2014/main" id="{DA07BA08-F4E1-4B7C-863A-62D84E1CCD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0121251" cy="11309350"/>
          </a:xfrm>
          <a:prstGeom prst="rect">
            <a:avLst/>
          </a:prstGeom>
          <a:solidFill>
            <a:srgbClr val="CC183E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612FD5-5288-4D7D-A78E-4C9245155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110" name="Slide Number Placeholder 2">
            <a:extLst>
              <a:ext uri="{FF2B5EF4-FFF2-40B4-BE49-F238E27FC236}">
                <a16:creationId xmlns:a16="http://schemas.microsoft.com/office/drawing/2014/main" id="{163C4F62-C494-4D0F-84B3-50CD8297FA38}"/>
              </a:ext>
            </a:extLst>
          </p:cNvPr>
          <p:cNvSpPr txBox="1">
            <a:spLocks/>
          </p:cNvSpPr>
          <p:nvPr userDrawn="1"/>
        </p:nvSpPr>
        <p:spPr>
          <a:xfrm>
            <a:off x="19582381" y="10728114"/>
            <a:ext cx="170180" cy="267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550" b="1" i="0" kern="1200">
                <a:solidFill>
                  <a:srgbClr val="CD153F"/>
                </a:solidFill>
                <a:latin typeface="FuturaPT-Heavy"/>
                <a:ea typeface="+mn-ea"/>
                <a:cs typeface="FuturaPT-Heavy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spcBef>
                <a:spcPts val="50"/>
              </a:spcBef>
            </a:pPr>
            <a:fld id="{81D60167-4931-47E6-BA6A-407CBD079E47}" type="slidenum">
              <a:rPr lang="en-US" spc="5" smtClean="0"/>
              <a:pPr marL="25400">
                <a:spcBef>
                  <a:spcPts val="50"/>
                </a:spcBef>
              </a:pPr>
              <a:t>‹#›</a:t>
            </a:fld>
            <a:endParaRPr lang="en-US" spc="5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D6052A5-F606-44FF-817D-9D36E2AFB015}"/>
              </a:ext>
            </a:extLst>
          </p:cNvPr>
          <p:cNvGrpSpPr/>
          <p:nvPr userDrawn="1"/>
        </p:nvGrpSpPr>
        <p:grpSpPr>
          <a:xfrm>
            <a:off x="10548660" y="9845982"/>
            <a:ext cx="9555973" cy="223815"/>
            <a:chOff x="10548660" y="9845982"/>
            <a:chExt cx="9555973" cy="223815"/>
          </a:xfrm>
        </p:grpSpPr>
        <p:sp>
          <p:nvSpPr>
            <p:cNvPr id="113" name="object 3">
              <a:extLst>
                <a:ext uri="{FF2B5EF4-FFF2-40B4-BE49-F238E27FC236}">
                  <a16:creationId xmlns:a16="http://schemas.microsoft.com/office/drawing/2014/main" id="{24D037CC-20D5-4884-9323-A9F17BB4A93D}"/>
                </a:ext>
              </a:extLst>
            </p:cNvPr>
            <p:cNvSpPr/>
            <p:nvPr/>
          </p:nvSpPr>
          <p:spPr>
            <a:xfrm>
              <a:off x="20098918" y="10064082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5" h="5715">
                  <a:moveTo>
                    <a:pt x="0" y="5181"/>
                  </a:moveTo>
                  <a:lnTo>
                    <a:pt x="5180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4" name="object 4">
              <a:extLst>
                <a:ext uri="{FF2B5EF4-FFF2-40B4-BE49-F238E27FC236}">
                  <a16:creationId xmlns:a16="http://schemas.microsoft.com/office/drawing/2014/main" id="{FEDA33EA-C5CB-4C3B-9281-185A34D79BA0}"/>
                </a:ext>
              </a:extLst>
            </p:cNvPr>
            <p:cNvSpPr/>
            <p:nvPr/>
          </p:nvSpPr>
          <p:spPr>
            <a:xfrm>
              <a:off x="20000462" y="9965623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40" h="104140">
                  <a:moveTo>
                    <a:pt x="0" y="103640"/>
                  </a:moveTo>
                  <a:lnTo>
                    <a:pt x="103636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5" name="object 5">
              <a:extLst>
                <a:ext uri="{FF2B5EF4-FFF2-40B4-BE49-F238E27FC236}">
                  <a16:creationId xmlns:a16="http://schemas.microsoft.com/office/drawing/2014/main" id="{97C798BC-AA84-4EB5-B8E7-71A92AC8B441}"/>
                </a:ext>
              </a:extLst>
            </p:cNvPr>
            <p:cNvSpPr/>
            <p:nvPr/>
          </p:nvSpPr>
          <p:spPr>
            <a:xfrm>
              <a:off x="19902003" y="9867162"/>
              <a:ext cx="202565" cy="202565"/>
            </a:xfrm>
            <a:custGeom>
              <a:avLst/>
              <a:gdLst/>
              <a:ahLst/>
              <a:cxnLst/>
              <a:rect l="l" t="t" r="r" b="b"/>
              <a:pathLst>
                <a:path w="202565" h="202565">
                  <a:moveTo>
                    <a:pt x="0" y="202102"/>
                  </a:moveTo>
                  <a:lnTo>
                    <a:pt x="202094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6" name="object 6">
              <a:extLst>
                <a:ext uri="{FF2B5EF4-FFF2-40B4-BE49-F238E27FC236}">
                  <a16:creationId xmlns:a16="http://schemas.microsoft.com/office/drawing/2014/main" id="{31362021-8872-4A58-A982-7FE03FED20B7}"/>
                </a:ext>
              </a:extLst>
            </p:cNvPr>
            <p:cNvSpPr/>
            <p:nvPr/>
          </p:nvSpPr>
          <p:spPr>
            <a:xfrm>
              <a:off x="1980354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7" name="object 7">
              <a:extLst>
                <a:ext uri="{FF2B5EF4-FFF2-40B4-BE49-F238E27FC236}">
                  <a16:creationId xmlns:a16="http://schemas.microsoft.com/office/drawing/2014/main" id="{89E736A5-7F59-44C8-B2B2-71CFB4173EE5}"/>
                </a:ext>
              </a:extLst>
            </p:cNvPr>
            <p:cNvSpPr/>
            <p:nvPr/>
          </p:nvSpPr>
          <p:spPr>
            <a:xfrm>
              <a:off x="1970509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8" name="object 8">
              <a:extLst>
                <a:ext uri="{FF2B5EF4-FFF2-40B4-BE49-F238E27FC236}">
                  <a16:creationId xmlns:a16="http://schemas.microsoft.com/office/drawing/2014/main" id="{BE12097C-CB57-4583-ABC7-5C14B00E8C33}"/>
                </a:ext>
              </a:extLst>
            </p:cNvPr>
            <p:cNvSpPr/>
            <p:nvPr/>
          </p:nvSpPr>
          <p:spPr>
            <a:xfrm>
              <a:off x="1960663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9" name="object 9">
              <a:extLst>
                <a:ext uri="{FF2B5EF4-FFF2-40B4-BE49-F238E27FC236}">
                  <a16:creationId xmlns:a16="http://schemas.microsoft.com/office/drawing/2014/main" id="{C2528AE8-D4F9-423F-A84D-518535DCA11A}"/>
                </a:ext>
              </a:extLst>
            </p:cNvPr>
            <p:cNvSpPr/>
            <p:nvPr/>
          </p:nvSpPr>
          <p:spPr>
            <a:xfrm>
              <a:off x="1950818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0" name="object 10">
              <a:extLst>
                <a:ext uri="{FF2B5EF4-FFF2-40B4-BE49-F238E27FC236}">
                  <a16:creationId xmlns:a16="http://schemas.microsoft.com/office/drawing/2014/main" id="{96E7DC96-67E1-4664-AFC1-63071C79B08D}"/>
                </a:ext>
              </a:extLst>
            </p:cNvPr>
            <p:cNvSpPr/>
            <p:nvPr/>
          </p:nvSpPr>
          <p:spPr>
            <a:xfrm>
              <a:off x="1940972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1" name="object 11">
              <a:extLst>
                <a:ext uri="{FF2B5EF4-FFF2-40B4-BE49-F238E27FC236}">
                  <a16:creationId xmlns:a16="http://schemas.microsoft.com/office/drawing/2014/main" id="{F88582FE-2D6F-4B8B-9B30-0E8E0EB0F3ED}"/>
                </a:ext>
              </a:extLst>
            </p:cNvPr>
            <p:cNvSpPr/>
            <p:nvPr/>
          </p:nvSpPr>
          <p:spPr>
            <a:xfrm>
              <a:off x="1931126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2" name="object 12">
              <a:extLst>
                <a:ext uri="{FF2B5EF4-FFF2-40B4-BE49-F238E27FC236}">
                  <a16:creationId xmlns:a16="http://schemas.microsoft.com/office/drawing/2014/main" id="{28355CD9-77CB-469F-8012-E138B4071DBC}"/>
                </a:ext>
              </a:extLst>
            </p:cNvPr>
            <p:cNvSpPr/>
            <p:nvPr/>
          </p:nvSpPr>
          <p:spPr>
            <a:xfrm>
              <a:off x="1921281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3" name="object 13">
              <a:extLst>
                <a:ext uri="{FF2B5EF4-FFF2-40B4-BE49-F238E27FC236}">
                  <a16:creationId xmlns:a16="http://schemas.microsoft.com/office/drawing/2014/main" id="{60AC0209-4CB2-4A83-98FA-32DEFAD8F4CC}"/>
                </a:ext>
              </a:extLst>
            </p:cNvPr>
            <p:cNvSpPr/>
            <p:nvPr/>
          </p:nvSpPr>
          <p:spPr>
            <a:xfrm>
              <a:off x="1911435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4" name="object 14">
              <a:extLst>
                <a:ext uri="{FF2B5EF4-FFF2-40B4-BE49-F238E27FC236}">
                  <a16:creationId xmlns:a16="http://schemas.microsoft.com/office/drawing/2014/main" id="{565152C0-2272-4FCD-977E-0AB36CE4768B}"/>
                </a:ext>
              </a:extLst>
            </p:cNvPr>
            <p:cNvSpPr/>
            <p:nvPr/>
          </p:nvSpPr>
          <p:spPr>
            <a:xfrm>
              <a:off x="1901590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5" name="object 15">
              <a:extLst>
                <a:ext uri="{FF2B5EF4-FFF2-40B4-BE49-F238E27FC236}">
                  <a16:creationId xmlns:a16="http://schemas.microsoft.com/office/drawing/2014/main" id="{09053A39-B328-41DA-ABD8-11527B8870D4}"/>
                </a:ext>
              </a:extLst>
            </p:cNvPr>
            <p:cNvSpPr/>
            <p:nvPr/>
          </p:nvSpPr>
          <p:spPr>
            <a:xfrm>
              <a:off x="1891744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6" name="object 16">
              <a:extLst>
                <a:ext uri="{FF2B5EF4-FFF2-40B4-BE49-F238E27FC236}">
                  <a16:creationId xmlns:a16="http://schemas.microsoft.com/office/drawing/2014/main" id="{7F8A9117-AAEC-4298-A93B-A4ABB90DA213}"/>
                </a:ext>
              </a:extLst>
            </p:cNvPr>
            <p:cNvSpPr/>
            <p:nvPr/>
          </p:nvSpPr>
          <p:spPr>
            <a:xfrm>
              <a:off x="1881898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7" name="object 17">
              <a:extLst>
                <a:ext uri="{FF2B5EF4-FFF2-40B4-BE49-F238E27FC236}">
                  <a16:creationId xmlns:a16="http://schemas.microsoft.com/office/drawing/2014/main" id="{7ADF34BA-DCE2-4F44-B486-E46084467BB3}"/>
                </a:ext>
              </a:extLst>
            </p:cNvPr>
            <p:cNvSpPr/>
            <p:nvPr/>
          </p:nvSpPr>
          <p:spPr>
            <a:xfrm>
              <a:off x="1872053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8" name="object 18">
              <a:extLst>
                <a:ext uri="{FF2B5EF4-FFF2-40B4-BE49-F238E27FC236}">
                  <a16:creationId xmlns:a16="http://schemas.microsoft.com/office/drawing/2014/main" id="{F17F31FE-204D-45D8-9D77-8294567AAD08}"/>
                </a:ext>
              </a:extLst>
            </p:cNvPr>
            <p:cNvSpPr/>
            <p:nvPr/>
          </p:nvSpPr>
          <p:spPr>
            <a:xfrm>
              <a:off x="186220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9" name="object 19">
              <a:extLst>
                <a:ext uri="{FF2B5EF4-FFF2-40B4-BE49-F238E27FC236}">
                  <a16:creationId xmlns:a16="http://schemas.microsoft.com/office/drawing/2014/main" id="{2030E3E3-212D-4D54-90DB-4DDA63C4E9B4}"/>
                </a:ext>
              </a:extLst>
            </p:cNvPr>
            <p:cNvSpPr/>
            <p:nvPr/>
          </p:nvSpPr>
          <p:spPr>
            <a:xfrm>
              <a:off x="1852361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0" name="object 20">
              <a:extLst>
                <a:ext uri="{FF2B5EF4-FFF2-40B4-BE49-F238E27FC236}">
                  <a16:creationId xmlns:a16="http://schemas.microsoft.com/office/drawing/2014/main" id="{2322D615-DEBD-4865-86AB-4D146FB78AE1}"/>
                </a:ext>
              </a:extLst>
            </p:cNvPr>
            <p:cNvSpPr/>
            <p:nvPr/>
          </p:nvSpPr>
          <p:spPr>
            <a:xfrm>
              <a:off x="1842516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1" name="object 21">
              <a:extLst>
                <a:ext uri="{FF2B5EF4-FFF2-40B4-BE49-F238E27FC236}">
                  <a16:creationId xmlns:a16="http://schemas.microsoft.com/office/drawing/2014/main" id="{8DB07F71-6FC4-48F2-B0ED-ECF9F2A7ABFC}"/>
                </a:ext>
              </a:extLst>
            </p:cNvPr>
            <p:cNvSpPr/>
            <p:nvPr/>
          </p:nvSpPr>
          <p:spPr>
            <a:xfrm>
              <a:off x="1832670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2" name="object 22">
              <a:extLst>
                <a:ext uri="{FF2B5EF4-FFF2-40B4-BE49-F238E27FC236}">
                  <a16:creationId xmlns:a16="http://schemas.microsoft.com/office/drawing/2014/main" id="{944B7E99-FFC9-4E03-BBD0-64C7848B5A38}"/>
                </a:ext>
              </a:extLst>
            </p:cNvPr>
            <p:cNvSpPr/>
            <p:nvPr/>
          </p:nvSpPr>
          <p:spPr>
            <a:xfrm>
              <a:off x="1822825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3" name="object 23">
              <a:extLst>
                <a:ext uri="{FF2B5EF4-FFF2-40B4-BE49-F238E27FC236}">
                  <a16:creationId xmlns:a16="http://schemas.microsoft.com/office/drawing/2014/main" id="{F88CA1D6-63D0-4C1D-9ED4-8002208D34E1}"/>
                </a:ext>
              </a:extLst>
            </p:cNvPr>
            <p:cNvSpPr/>
            <p:nvPr/>
          </p:nvSpPr>
          <p:spPr>
            <a:xfrm>
              <a:off x="1812979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4" name="object 24">
              <a:extLst>
                <a:ext uri="{FF2B5EF4-FFF2-40B4-BE49-F238E27FC236}">
                  <a16:creationId xmlns:a16="http://schemas.microsoft.com/office/drawing/2014/main" id="{DB668BA9-F4BB-4C9E-BF40-0B11A409E60D}"/>
                </a:ext>
              </a:extLst>
            </p:cNvPr>
            <p:cNvSpPr/>
            <p:nvPr/>
          </p:nvSpPr>
          <p:spPr>
            <a:xfrm>
              <a:off x="1803133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5" name="object 25">
              <a:extLst>
                <a:ext uri="{FF2B5EF4-FFF2-40B4-BE49-F238E27FC236}">
                  <a16:creationId xmlns:a16="http://schemas.microsoft.com/office/drawing/2014/main" id="{B6A31416-0C3B-4AC0-B6A2-5417F5A67AC7}"/>
                </a:ext>
              </a:extLst>
            </p:cNvPr>
            <p:cNvSpPr/>
            <p:nvPr/>
          </p:nvSpPr>
          <p:spPr>
            <a:xfrm>
              <a:off x="1793288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6" name="object 26">
              <a:extLst>
                <a:ext uri="{FF2B5EF4-FFF2-40B4-BE49-F238E27FC236}">
                  <a16:creationId xmlns:a16="http://schemas.microsoft.com/office/drawing/2014/main" id="{C510986B-3DAB-4C79-8ACE-2AFEC61D6B48}"/>
                </a:ext>
              </a:extLst>
            </p:cNvPr>
            <p:cNvSpPr/>
            <p:nvPr/>
          </p:nvSpPr>
          <p:spPr>
            <a:xfrm>
              <a:off x="1783442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7" name="object 27">
              <a:extLst>
                <a:ext uri="{FF2B5EF4-FFF2-40B4-BE49-F238E27FC236}">
                  <a16:creationId xmlns:a16="http://schemas.microsoft.com/office/drawing/2014/main" id="{9DB10792-5909-4FD1-B63E-54AE9775746C}"/>
                </a:ext>
              </a:extLst>
            </p:cNvPr>
            <p:cNvSpPr/>
            <p:nvPr/>
          </p:nvSpPr>
          <p:spPr>
            <a:xfrm>
              <a:off x="1773596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8" name="object 28">
              <a:extLst>
                <a:ext uri="{FF2B5EF4-FFF2-40B4-BE49-F238E27FC236}">
                  <a16:creationId xmlns:a16="http://schemas.microsoft.com/office/drawing/2014/main" id="{8D0CB3C5-882F-461F-965F-ACAC34E4350E}"/>
                </a:ext>
              </a:extLst>
            </p:cNvPr>
            <p:cNvSpPr/>
            <p:nvPr/>
          </p:nvSpPr>
          <p:spPr>
            <a:xfrm>
              <a:off x="1763751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9" name="object 29">
              <a:extLst>
                <a:ext uri="{FF2B5EF4-FFF2-40B4-BE49-F238E27FC236}">
                  <a16:creationId xmlns:a16="http://schemas.microsoft.com/office/drawing/2014/main" id="{E592F3B4-4EA3-407D-ADFA-034B59F47E28}"/>
                </a:ext>
              </a:extLst>
            </p:cNvPr>
            <p:cNvSpPr/>
            <p:nvPr/>
          </p:nvSpPr>
          <p:spPr>
            <a:xfrm>
              <a:off x="1753905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0" name="object 30">
              <a:extLst>
                <a:ext uri="{FF2B5EF4-FFF2-40B4-BE49-F238E27FC236}">
                  <a16:creationId xmlns:a16="http://schemas.microsoft.com/office/drawing/2014/main" id="{CAA4F876-4ADA-48AA-91CC-D5A60F307AEC}"/>
                </a:ext>
              </a:extLst>
            </p:cNvPr>
            <p:cNvSpPr/>
            <p:nvPr/>
          </p:nvSpPr>
          <p:spPr>
            <a:xfrm>
              <a:off x="1744060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1" name="object 31">
              <a:extLst>
                <a:ext uri="{FF2B5EF4-FFF2-40B4-BE49-F238E27FC236}">
                  <a16:creationId xmlns:a16="http://schemas.microsoft.com/office/drawing/2014/main" id="{D7FDE919-FF03-4EB4-96A2-BA9F7F7D93A0}"/>
                </a:ext>
              </a:extLst>
            </p:cNvPr>
            <p:cNvSpPr/>
            <p:nvPr/>
          </p:nvSpPr>
          <p:spPr>
            <a:xfrm>
              <a:off x="1734214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2" name="object 32">
              <a:extLst>
                <a:ext uri="{FF2B5EF4-FFF2-40B4-BE49-F238E27FC236}">
                  <a16:creationId xmlns:a16="http://schemas.microsoft.com/office/drawing/2014/main" id="{434AF2A3-11D1-4BC1-8E08-38E2FC9B9E77}"/>
                </a:ext>
              </a:extLst>
            </p:cNvPr>
            <p:cNvSpPr/>
            <p:nvPr/>
          </p:nvSpPr>
          <p:spPr>
            <a:xfrm>
              <a:off x="1724368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3" name="object 33">
              <a:extLst>
                <a:ext uri="{FF2B5EF4-FFF2-40B4-BE49-F238E27FC236}">
                  <a16:creationId xmlns:a16="http://schemas.microsoft.com/office/drawing/2014/main" id="{6117190B-E4EF-44DC-88BB-F53C166300F0}"/>
                </a:ext>
              </a:extLst>
            </p:cNvPr>
            <p:cNvSpPr/>
            <p:nvPr/>
          </p:nvSpPr>
          <p:spPr>
            <a:xfrm>
              <a:off x="1714523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4" name="object 34">
              <a:extLst>
                <a:ext uri="{FF2B5EF4-FFF2-40B4-BE49-F238E27FC236}">
                  <a16:creationId xmlns:a16="http://schemas.microsoft.com/office/drawing/2014/main" id="{B44650BA-AAF3-46C1-A122-BA2C97E43FBA}"/>
                </a:ext>
              </a:extLst>
            </p:cNvPr>
            <p:cNvSpPr/>
            <p:nvPr/>
          </p:nvSpPr>
          <p:spPr>
            <a:xfrm>
              <a:off x="170467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5" name="object 35">
              <a:extLst>
                <a:ext uri="{FF2B5EF4-FFF2-40B4-BE49-F238E27FC236}">
                  <a16:creationId xmlns:a16="http://schemas.microsoft.com/office/drawing/2014/main" id="{72D805FE-F36A-488D-8220-7A3C659CA1D8}"/>
                </a:ext>
              </a:extLst>
            </p:cNvPr>
            <p:cNvSpPr/>
            <p:nvPr/>
          </p:nvSpPr>
          <p:spPr>
            <a:xfrm>
              <a:off x="1694831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6" name="object 36">
              <a:extLst>
                <a:ext uri="{FF2B5EF4-FFF2-40B4-BE49-F238E27FC236}">
                  <a16:creationId xmlns:a16="http://schemas.microsoft.com/office/drawing/2014/main" id="{161FA450-A3E5-4A59-8CAF-4CC1CD754C26}"/>
                </a:ext>
              </a:extLst>
            </p:cNvPr>
            <p:cNvSpPr/>
            <p:nvPr/>
          </p:nvSpPr>
          <p:spPr>
            <a:xfrm>
              <a:off x="1684986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7" name="object 37">
              <a:extLst>
                <a:ext uri="{FF2B5EF4-FFF2-40B4-BE49-F238E27FC236}">
                  <a16:creationId xmlns:a16="http://schemas.microsoft.com/office/drawing/2014/main" id="{B2E2B1B0-6ED0-4830-992B-769F0AF0AC91}"/>
                </a:ext>
              </a:extLst>
            </p:cNvPr>
            <p:cNvSpPr/>
            <p:nvPr/>
          </p:nvSpPr>
          <p:spPr>
            <a:xfrm>
              <a:off x="1675140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8" name="object 38">
              <a:extLst>
                <a:ext uri="{FF2B5EF4-FFF2-40B4-BE49-F238E27FC236}">
                  <a16:creationId xmlns:a16="http://schemas.microsoft.com/office/drawing/2014/main" id="{D015BF6A-A489-4E69-B87D-3079E020A2E6}"/>
                </a:ext>
              </a:extLst>
            </p:cNvPr>
            <p:cNvSpPr/>
            <p:nvPr/>
          </p:nvSpPr>
          <p:spPr>
            <a:xfrm>
              <a:off x="1665294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9" name="object 39">
              <a:extLst>
                <a:ext uri="{FF2B5EF4-FFF2-40B4-BE49-F238E27FC236}">
                  <a16:creationId xmlns:a16="http://schemas.microsoft.com/office/drawing/2014/main" id="{6FB3013F-B186-4F57-B1E2-6C9D2BDEE2D7}"/>
                </a:ext>
              </a:extLst>
            </p:cNvPr>
            <p:cNvSpPr/>
            <p:nvPr/>
          </p:nvSpPr>
          <p:spPr>
            <a:xfrm>
              <a:off x="1655449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0" name="object 40">
              <a:extLst>
                <a:ext uri="{FF2B5EF4-FFF2-40B4-BE49-F238E27FC236}">
                  <a16:creationId xmlns:a16="http://schemas.microsoft.com/office/drawing/2014/main" id="{E82489AB-8F97-49EF-8F37-F46E0D523C6B}"/>
                </a:ext>
              </a:extLst>
            </p:cNvPr>
            <p:cNvSpPr/>
            <p:nvPr/>
          </p:nvSpPr>
          <p:spPr>
            <a:xfrm>
              <a:off x="1645603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1" name="object 41">
              <a:extLst>
                <a:ext uri="{FF2B5EF4-FFF2-40B4-BE49-F238E27FC236}">
                  <a16:creationId xmlns:a16="http://schemas.microsoft.com/office/drawing/2014/main" id="{77AE4694-99A3-4DFB-8CFA-CE3AAF08AD0E}"/>
                </a:ext>
              </a:extLst>
            </p:cNvPr>
            <p:cNvSpPr/>
            <p:nvPr/>
          </p:nvSpPr>
          <p:spPr>
            <a:xfrm>
              <a:off x="1635758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2" name="object 42">
              <a:extLst>
                <a:ext uri="{FF2B5EF4-FFF2-40B4-BE49-F238E27FC236}">
                  <a16:creationId xmlns:a16="http://schemas.microsoft.com/office/drawing/2014/main" id="{892D244E-579D-4008-8BA4-AEB4A63E7299}"/>
                </a:ext>
              </a:extLst>
            </p:cNvPr>
            <p:cNvSpPr/>
            <p:nvPr/>
          </p:nvSpPr>
          <p:spPr>
            <a:xfrm>
              <a:off x="1625912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3" name="object 43">
              <a:extLst>
                <a:ext uri="{FF2B5EF4-FFF2-40B4-BE49-F238E27FC236}">
                  <a16:creationId xmlns:a16="http://schemas.microsoft.com/office/drawing/2014/main" id="{3CF1E7A7-461B-44AA-8F31-D15A50BF54CD}"/>
                </a:ext>
              </a:extLst>
            </p:cNvPr>
            <p:cNvSpPr/>
            <p:nvPr/>
          </p:nvSpPr>
          <p:spPr>
            <a:xfrm>
              <a:off x="1616066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4" name="object 44">
              <a:extLst>
                <a:ext uri="{FF2B5EF4-FFF2-40B4-BE49-F238E27FC236}">
                  <a16:creationId xmlns:a16="http://schemas.microsoft.com/office/drawing/2014/main" id="{96C11386-D802-45D5-ABFF-8B539DE6B717}"/>
                </a:ext>
              </a:extLst>
            </p:cNvPr>
            <p:cNvSpPr/>
            <p:nvPr/>
          </p:nvSpPr>
          <p:spPr>
            <a:xfrm>
              <a:off x="1606221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5" name="object 45">
              <a:extLst>
                <a:ext uri="{FF2B5EF4-FFF2-40B4-BE49-F238E27FC236}">
                  <a16:creationId xmlns:a16="http://schemas.microsoft.com/office/drawing/2014/main" id="{0C19CE04-2065-4F8D-B0ED-4A2448AD39AD}"/>
                </a:ext>
              </a:extLst>
            </p:cNvPr>
            <p:cNvSpPr/>
            <p:nvPr/>
          </p:nvSpPr>
          <p:spPr>
            <a:xfrm>
              <a:off x="1596375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6" name="object 46">
              <a:extLst>
                <a:ext uri="{FF2B5EF4-FFF2-40B4-BE49-F238E27FC236}">
                  <a16:creationId xmlns:a16="http://schemas.microsoft.com/office/drawing/2014/main" id="{86F7FF30-1280-49AF-88B7-6F05A181F1D9}"/>
                </a:ext>
              </a:extLst>
            </p:cNvPr>
            <p:cNvSpPr/>
            <p:nvPr/>
          </p:nvSpPr>
          <p:spPr>
            <a:xfrm>
              <a:off x="158652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7" name="object 47">
              <a:extLst>
                <a:ext uri="{FF2B5EF4-FFF2-40B4-BE49-F238E27FC236}">
                  <a16:creationId xmlns:a16="http://schemas.microsoft.com/office/drawing/2014/main" id="{F325C836-8A5E-4842-BA33-8FB90172376A}"/>
                </a:ext>
              </a:extLst>
            </p:cNvPr>
            <p:cNvSpPr/>
            <p:nvPr/>
          </p:nvSpPr>
          <p:spPr>
            <a:xfrm>
              <a:off x="1576684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8" name="object 48">
              <a:extLst>
                <a:ext uri="{FF2B5EF4-FFF2-40B4-BE49-F238E27FC236}">
                  <a16:creationId xmlns:a16="http://schemas.microsoft.com/office/drawing/2014/main" id="{38A4FEA4-9F45-4B85-834C-2E79377CE559}"/>
                </a:ext>
              </a:extLst>
            </p:cNvPr>
            <p:cNvSpPr/>
            <p:nvPr/>
          </p:nvSpPr>
          <p:spPr>
            <a:xfrm>
              <a:off x="1566838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9" name="object 49">
              <a:extLst>
                <a:ext uri="{FF2B5EF4-FFF2-40B4-BE49-F238E27FC236}">
                  <a16:creationId xmlns:a16="http://schemas.microsoft.com/office/drawing/2014/main" id="{55F2FECE-8E0B-4A99-94B2-DA20F4449EC8}"/>
                </a:ext>
              </a:extLst>
            </p:cNvPr>
            <p:cNvSpPr/>
            <p:nvPr/>
          </p:nvSpPr>
          <p:spPr>
            <a:xfrm>
              <a:off x="1556993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0" name="object 50">
              <a:extLst>
                <a:ext uri="{FF2B5EF4-FFF2-40B4-BE49-F238E27FC236}">
                  <a16:creationId xmlns:a16="http://schemas.microsoft.com/office/drawing/2014/main" id="{70773048-E93C-4A4F-88B0-64CB1B7F0D29}"/>
                </a:ext>
              </a:extLst>
            </p:cNvPr>
            <p:cNvSpPr/>
            <p:nvPr/>
          </p:nvSpPr>
          <p:spPr>
            <a:xfrm>
              <a:off x="1547147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1" name="object 51">
              <a:extLst>
                <a:ext uri="{FF2B5EF4-FFF2-40B4-BE49-F238E27FC236}">
                  <a16:creationId xmlns:a16="http://schemas.microsoft.com/office/drawing/2014/main" id="{A09B8DB9-2347-4D5E-8D9B-5CF1BB336EB4}"/>
                </a:ext>
              </a:extLst>
            </p:cNvPr>
            <p:cNvSpPr/>
            <p:nvPr/>
          </p:nvSpPr>
          <p:spPr>
            <a:xfrm>
              <a:off x="1537301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2" name="object 52">
              <a:extLst>
                <a:ext uri="{FF2B5EF4-FFF2-40B4-BE49-F238E27FC236}">
                  <a16:creationId xmlns:a16="http://schemas.microsoft.com/office/drawing/2014/main" id="{AE8A7E8E-81B7-40EC-89A2-9CBBDE4CC2D8}"/>
                </a:ext>
              </a:extLst>
            </p:cNvPr>
            <p:cNvSpPr/>
            <p:nvPr/>
          </p:nvSpPr>
          <p:spPr>
            <a:xfrm>
              <a:off x="1527456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3" name="object 53">
              <a:extLst>
                <a:ext uri="{FF2B5EF4-FFF2-40B4-BE49-F238E27FC236}">
                  <a16:creationId xmlns:a16="http://schemas.microsoft.com/office/drawing/2014/main" id="{0EB7AD65-0637-441C-816C-111F98F0B956}"/>
                </a:ext>
              </a:extLst>
            </p:cNvPr>
            <p:cNvSpPr/>
            <p:nvPr/>
          </p:nvSpPr>
          <p:spPr>
            <a:xfrm>
              <a:off x="1517610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4" name="object 54">
              <a:extLst>
                <a:ext uri="{FF2B5EF4-FFF2-40B4-BE49-F238E27FC236}">
                  <a16:creationId xmlns:a16="http://schemas.microsoft.com/office/drawing/2014/main" id="{2BFFE3F5-CA31-4D46-8756-FC66FC2F821D}"/>
                </a:ext>
              </a:extLst>
            </p:cNvPr>
            <p:cNvSpPr/>
            <p:nvPr/>
          </p:nvSpPr>
          <p:spPr>
            <a:xfrm>
              <a:off x="1507764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5" name="object 55">
              <a:extLst>
                <a:ext uri="{FF2B5EF4-FFF2-40B4-BE49-F238E27FC236}">
                  <a16:creationId xmlns:a16="http://schemas.microsoft.com/office/drawing/2014/main" id="{66FB3552-4AAA-46E6-AD41-A7CF8A7436F7}"/>
                </a:ext>
              </a:extLst>
            </p:cNvPr>
            <p:cNvSpPr/>
            <p:nvPr/>
          </p:nvSpPr>
          <p:spPr>
            <a:xfrm>
              <a:off x="1497919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6" name="object 56">
              <a:extLst>
                <a:ext uri="{FF2B5EF4-FFF2-40B4-BE49-F238E27FC236}">
                  <a16:creationId xmlns:a16="http://schemas.microsoft.com/office/drawing/2014/main" id="{4A49CED4-295B-4453-AC69-B29F9091A160}"/>
                </a:ext>
              </a:extLst>
            </p:cNvPr>
            <p:cNvSpPr/>
            <p:nvPr/>
          </p:nvSpPr>
          <p:spPr>
            <a:xfrm>
              <a:off x="1488073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7" name="object 57">
              <a:extLst>
                <a:ext uri="{FF2B5EF4-FFF2-40B4-BE49-F238E27FC236}">
                  <a16:creationId xmlns:a16="http://schemas.microsoft.com/office/drawing/2014/main" id="{31A48BE7-8D81-40BE-868B-A728F79B4D9E}"/>
                </a:ext>
              </a:extLst>
            </p:cNvPr>
            <p:cNvSpPr/>
            <p:nvPr/>
          </p:nvSpPr>
          <p:spPr>
            <a:xfrm>
              <a:off x="1478228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8" name="object 58">
              <a:extLst>
                <a:ext uri="{FF2B5EF4-FFF2-40B4-BE49-F238E27FC236}">
                  <a16:creationId xmlns:a16="http://schemas.microsoft.com/office/drawing/2014/main" id="{9C6B5531-1C7A-4AA4-90FF-A1D848E7A541}"/>
                </a:ext>
              </a:extLst>
            </p:cNvPr>
            <p:cNvSpPr/>
            <p:nvPr/>
          </p:nvSpPr>
          <p:spPr>
            <a:xfrm>
              <a:off x="1468382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9" name="object 59">
              <a:extLst>
                <a:ext uri="{FF2B5EF4-FFF2-40B4-BE49-F238E27FC236}">
                  <a16:creationId xmlns:a16="http://schemas.microsoft.com/office/drawing/2014/main" id="{F657B6FB-4670-427C-B9F9-6A836327ABB7}"/>
                </a:ext>
              </a:extLst>
            </p:cNvPr>
            <p:cNvSpPr/>
            <p:nvPr/>
          </p:nvSpPr>
          <p:spPr>
            <a:xfrm>
              <a:off x="1458537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0" name="object 60">
              <a:extLst>
                <a:ext uri="{FF2B5EF4-FFF2-40B4-BE49-F238E27FC236}">
                  <a16:creationId xmlns:a16="http://schemas.microsoft.com/office/drawing/2014/main" id="{66B87A28-C5C2-4F1F-8E30-BE54DEE33C55}"/>
                </a:ext>
              </a:extLst>
            </p:cNvPr>
            <p:cNvSpPr/>
            <p:nvPr/>
          </p:nvSpPr>
          <p:spPr>
            <a:xfrm>
              <a:off x="1448691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1" name="object 61">
              <a:extLst>
                <a:ext uri="{FF2B5EF4-FFF2-40B4-BE49-F238E27FC236}">
                  <a16:creationId xmlns:a16="http://schemas.microsoft.com/office/drawing/2014/main" id="{0258FEFF-3354-462D-9E73-C45676A74F54}"/>
                </a:ext>
              </a:extLst>
            </p:cNvPr>
            <p:cNvSpPr/>
            <p:nvPr/>
          </p:nvSpPr>
          <p:spPr>
            <a:xfrm>
              <a:off x="1438845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2" name="object 62">
              <a:extLst>
                <a:ext uri="{FF2B5EF4-FFF2-40B4-BE49-F238E27FC236}">
                  <a16:creationId xmlns:a16="http://schemas.microsoft.com/office/drawing/2014/main" id="{F61DEABF-9B7D-4BAA-B06D-BDFA3343F452}"/>
                </a:ext>
              </a:extLst>
            </p:cNvPr>
            <p:cNvSpPr/>
            <p:nvPr/>
          </p:nvSpPr>
          <p:spPr>
            <a:xfrm>
              <a:off x="142899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3" name="object 63">
              <a:extLst>
                <a:ext uri="{FF2B5EF4-FFF2-40B4-BE49-F238E27FC236}">
                  <a16:creationId xmlns:a16="http://schemas.microsoft.com/office/drawing/2014/main" id="{C2FA6A57-916F-4418-8618-6D3FDE8ACC80}"/>
                </a:ext>
              </a:extLst>
            </p:cNvPr>
            <p:cNvSpPr/>
            <p:nvPr/>
          </p:nvSpPr>
          <p:spPr>
            <a:xfrm>
              <a:off x="1419154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4" name="object 64">
              <a:extLst>
                <a:ext uri="{FF2B5EF4-FFF2-40B4-BE49-F238E27FC236}">
                  <a16:creationId xmlns:a16="http://schemas.microsoft.com/office/drawing/2014/main" id="{95DEC9E3-F0B5-4C47-B8E1-7EFB1559F46D}"/>
                </a:ext>
              </a:extLst>
            </p:cNvPr>
            <p:cNvSpPr/>
            <p:nvPr/>
          </p:nvSpPr>
          <p:spPr>
            <a:xfrm>
              <a:off x="1409308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5" name="object 65">
              <a:extLst>
                <a:ext uri="{FF2B5EF4-FFF2-40B4-BE49-F238E27FC236}">
                  <a16:creationId xmlns:a16="http://schemas.microsoft.com/office/drawing/2014/main" id="{2679F3E4-95CD-4618-A426-6692DEE8F137}"/>
                </a:ext>
              </a:extLst>
            </p:cNvPr>
            <p:cNvSpPr/>
            <p:nvPr/>
          </p:nvSpPr>
          <p:spPr>
            <a:xfrm>
              <a:off x="1399463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6" name="object 66">
              <a:extLst>
                <a:ext uri="{FF2B5EF4-FFF2-40B4-BE49-F238E27FC236}">
                  <a16:creationId xmlns:a16="http://schemas.microsoft.com/office/drawing/2014/main" id="{AF6F35D4-FC56-4C9C-8E30-B6B98E0D270F}"/>
                </a:ext>
              </a:extLst>
            </p:cNvPr>
            <p:cNvSpPr/>
            <p:nvPr/>
          </p:nvSpPr>
          <p:spPr>
            <a:xfrm>
              <a:off x="1389617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7" name="object 67">
              <a:extLst>
                <a:ext uri="{FF2B5EF4-FFF2-40B4-BE49-F238E27FC236}">
                  <a16:creationId xmlns:a16="http://schemas.microsoft.com/office/drawing/2014/main" id="{2595EFDF-BF7C-4F68-B484-C1C16F27C695}"/>
                </a:ext>
              </a:extLst>
            </p:cNvPr>
            <p:cNvSpPr/>
            <p:nvPr/>
          </p:nvSpPr>
          <p:spPr>
            <a:xfrm>
              <a:off x="1379771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8" name="object 68">
              <a:extLst>
                <a:ext uri="{FF2B5EF4-FFF2-40B4-BE49-F238E27FC236}">
                  <a16:creationId xmlns:a16="http://schemas.microsoft.com/office/drawing/2014/main" id="{4F3F7A1B-472C-4DC8-A3DB-3A1EF07EDD49}"/>
                </a:ext>
              </a:extLst>
            </p:cNvPr>
            <p:cNvSpPr/>
            <p:nvPr/>
          </p:nvSpPr>
          <p:spPr>
            <a:xfrm>
              <a:off x="1369926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9" name="object 69">
              <a:extLst>
                <a:ext uri="{FF2B5EF4-FFF2-40B4-BE49-F238E27FC236}">
                  <a16:creationId xmlns:a16="http://schemas.microsoft.com/office/drawing/2014/main" id="{1A2CDA27-4FE6-4568-89E3-6828A6F1FBAA}"/>
                </a:ext>
              </a:extLst>
            </p:cNvPr>
            <p:cNvSpPr/>
            <p:nvPr/>
          </p:nvSpPr>
          <p:spPr>
            <a:xfrm>
              <a:off x="1360080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0" name="object 70">
              <a:extLst>
                <a:ext uri="{FF2B5EF4-FFF2-40B4-BE49-F238E27FC236}">
                  <a16:creationId xmlns:a16="http://schemas.microsoft.com/office/drawing/2014/main" id="{AAE79891-597F-4727-8A25-8741A9999E62}"/>
                </a:ext>
              </a:extLst>
            </p:cNvPr>
            <p:cNvSpPr/>
            <p:nvPr/>
          </p:nvSpPr>
          <p:spPr>
            <a:xfrm>
              <a:off x="1350234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1" name="object 71">
              <a:extLst>
                <a:ext uri="{FF2B5EF4-FFF2-40B4-BE49-F238E27FC236}">
                  <a16:creationId xmlns:a16="http://schemas.microsoft.com/office/drawing/2014/main" id="{66335FD3-0886-40C4-950F-A10CE5B76B33}"/>
                </a:ext>
              </a:extLst>
            </p:cNvPr>
            <p:cNvSpPr/>
            <p:nvPr/>
          </p:nvSpPr>
          <p:spPr>
            <a:xfrm>
              <a:off x="1340389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2" name="object 72">
              <a:extLst>
                <a:ext uri="{FF2B5EF4-FFF2-40B4-BE49-F238E27FC236}">
                  <a16:creationId xmlns:a16="http://schemas.microsoft.com/office/drawing/2014/main" id="{61187F22-DD01-4FD5-A176-6AF2FA85BEC7}"/>
                </a:ext>
              </a:extLst>
            </p:cNvPr>
            <p:cNvSpPr/>
            <p:nvPr/>
          </p:nvSpPr>
          <p:spPr>
            <a:xfrm>
              <a:off x="1330543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3" name="object 73">
              <a:extLst>
                <a:ext uri="{FF2B5EF4-FFF2-40B4-BE49-F238E27FC236}">
                  <a16:creationId xmlns:a16="http://schemas.microsoft.com/office/drawing/2014/main" id="{BA377109-D9CB-4D30-893F-A45EDB2E5979}"/>
                </a:ext>
              </a:extLst>
            </p:cNvPr>
            <p:cNvSpPr/>
            <p:nvPr/>
          </p:nvSpPr>
          <p:spPr>
            <a:xfrm>
              <a:off x="1320697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4" name="object 74">
              <a:extLst>
                <a:ext uri="{FF2B5EF4-FFF2-40B4-BE49-F238E27FC236}">
                  <a16:creationId xmlns:a16="http://schemas.microsoft.com/office/drawing/2014/main" id="{4A710DD9-D7EB-4543-A399-55C8193CA192}"/>
                </a:ext>
              </a:extLst>
            </p:cNvPr>
            <p:cNvSpPr/>
            <p:nvPr/>
          </p:nvSpPr>
          <p:spPr>
            <a:xfrm>
              <a:off x="1310852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5" name="object 75">
              <a:extLst>
                <a:ext uri="{FF2B5EF4-FFF2-40B4-BE49-F238E27FC236}">
                  <a16:creationId xmlns:a16="http://schemas.microsoft.com/office/drawing/2014/main" id="{A079B0ED-B478-4B32-8BFA-B172EC4194A5}"/>
                </a:ext>
              </a:extLst>
            </p:cNvPr>
            <p:cNvSpPr/>
            <p:nvPr/>
          </p:nvSpPr>
          <p:spPr>
            <a:xfrm>
              <a:off x="1301006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6" name="object 76">
              <a:extLst>
                <a:ext uri="{FF2B5EF4-FFF2-40B4-BE49-F238E27FC236}">
                  <a16:creationId xmlns:a16="http://schemas.microsoft.com/office/drawing/2014/main" id="{24CE5F13-3D56-4FE0-BA05-C7C04FF3975B}"/>
                </a:ext>
              </a:extLst>
            </p:cNvPr>
            <p:cNvSpPr/>
            <p:nvPr/>
          </p:nvSpPr>
          <p:spPr>
            <a:xfrm>
              <a:off x="1291161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7" name="object 77">
              <a:extLst>
                <a:ext uri="{FF2B5EF4-FFF2-40B4-BE49-F238E27FC236}">
                  <a16:creationId xmlns:a16="http://schemas.microsoft.com/office/drawing/2014/main" id="{D29B5E63-D565-4440-8F2D-79B5AFC90BE5}"/>
                </a:ext>
              </a:extLst>
            </p:cNvPr>
            <p:cNvSpPr/>
            <p:nvPr/>
          </p:nvSpPr>
          <p:spPr>
            <a:xfrm>
              <a:off x="1281315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19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8" name="object 78">
              <a:extLst>
                <a:ext uri="{FF2B5EF4-FFF2-40B4-BE49-F238E27FC236}">
                  <a16:creationId xmlns:a16="http://schemas.microsoft.com/office/drawing/2014/main" id="{5333FB6D-1D42-49D9-BE88-B752AF48AAF2}"/>
                </a:ext>
              </a:extLst>
            </p:cNvPr>
            <p:cNvSpPr/>
            <p:nvPr/>
          </p:nvSpPr>
          <p:spPr>
            <a:xfrm>
              <a:off x="127146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9" name="object 79">
              <a:extLst>
                <a:ext uri="{FF2B5EF4-FFF2-40B4-BE49-F238E27FC236}">
                  <a16:creationId xmlns:a16="http://schemas.microsoft.com/office/drawing/2014/main" id="{985D321E-926B-4CCF-9BB1-8F70E9167924}"/>
                </a:ext>
              </a:extLst>
            </p:cNvPr>
            <p:cNvSpPr/>
            <p:nvPr/>
          </p:nvSpPr>
          <p:spPr>
            <a:xfrm>
              <a:off x="1261624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0" name="object 80">
              <a:extLst>
                <a:ext uri="{FF2B5EF4-FFF2-40B4-BE49-F238E27FC236}">
                  <a16:creationId xmlns:a16="http://schemas.microsoft.com/office/drawing/2014/main" id="{6E35AA74-D7E3-4A3F-A5A6-53D5990FE7B2}"/>
                </a:ext>
              </a:extLst>
            </p:cNvPr>
            <p:cNvSpPr/>
            <p:nvPr/>
          </p:nvSpPr>
          <p:spPr>
            <a:xfrm>
              <a:off x="1251778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1" name="object 81">
              <a:extLst>
                <a:ext uri="{FF2B5EF4-FFF2-40B4-BE49-F238E27FC236}">
                  <a16:creationId xmlns:a16="http://schemas.microsoft.com/office/drawing/2014/main" id="{7791DCC4-C529-4A4B-A10A-693159D62118}"/>
                </a:ext>
              </a:extLst>
            </p:cNvPr>
            <p:cNvSpPr/>
            <p:nvPr/>
          </p:nvSpPr>
          <p:spPr>
            <a:xfrm>
              <a:off x="1241932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2" name="object 82">
              <a:extLst>
                <a:ext uri="{FF2B5EF4-FFF2-40B4-BE49-F238E27FC236}">
                  <a16:creationId xmlns:a16="http://schemas.microsoft.com/office/drawing/2014/main" id="{E7F5B766-00E9-4535-8317-0FB0A6B96A89}"/>
                </a:ext>
              </a:extLst>
            </p:cNvPr>
            <p:cNvSpPr/>
            <p:nvPr/>
          </p:nvSpPr>
          <p:spPr>
            <a:xfrm>
              <a:off x="123208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3" name="object 83">
              <a:extLst>
                <a:ext uri="{FF2B5EF4-FFF2-40B4-BE49-F238E27FC236}">
                  <a16:creationId xmlns:a16="http://schemas.microsoft.com/office/drawing/2014/main" id="{2E65FFBF-A374-4641-AA70-3DC6DD28AEF0}"/>
                </a:ext>
              </a:extLst>
            </p:cNvPr>
            <p:cNvSpPr/>
            <p:nvPr/>
          </p:nvSpPr>
          <p:spPr>
            <a:xfrm>
              <a:off x="1222241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4" name="object 84">
              <a:extLst>
                <a:ext uri="{FF2B5EF4-FFF2-40B4-BE49-F238E27FC236}">
                  <a16:creationId xmlns:a16="http://schemas.microsoft.com/office/drawing/2014/main" id="{2ABDD43F-F496-40BB-8E0F-36727C1D2585}"/>
                </a:ext>
              </a:extLst>
            </p:cNvPr>
            <p:cNvSpPr/>
            <p:nvPr/>
          </p:nvSpPr>
          <p:spPr>
            <a:xfrm>
              <a:off x="1212396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5" name="object 85">
              <a:extLst>
                <a:ext uri="{FF2B5EF4-FFF2-40B4-BE49-F238E27FC236}">
                  <a16:creationId xmlns:a16="http://schemas.microsoft.com/office/drawing/2014/main" id="{7C420338-2DE2-4ED3-BDB2-4C181D4C36A8}"/>
                </a:ext>
              </a:extLst>
            </p:cNvPr>
            <p:cNvSpPr/>
            <p:nvPr/>
          </p:nvSpPr>
          <p:spPr>
            <a:xfrm>
              <a:off x="1202550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6" name="object 86">
              <a:extLst>
                <a:ext uri="{FF2B5EF4-FFF2-40B4-BE49-F238E27FC236}">
                  <a16:creationId xmlns:a16="http://schemas.microsoft.com/office/drawing/2014/main" id="{70D6FB4C-8E1B-491F-864D-2806348098E5}"/>
                </a:ext>
              </a:extLst>
            </p:cNvPr>
            <p:cNvSpPr/>
            <p:nvPr/>
          </p:nvSpPr>
          <p:spPr>
            <a:xfrm>
              <a:off x="11927048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7" name="object 87">
              <a:extLst>
                <a:ext uri="{FF2B5EF4-FFF2-40B4-BE49-F238E27FC236}">
                  <a16:creationId xmlns:a16="http://schemas.microsoft.com/office/drawing/2014/main" id="{DCFA3DAF-C1F5-41C8-AC5B-759BA5B14275}"/>
                </a:ext>
              </a:extLst>
            </p:cNvPr>
            <p:cNvSpPr/>
            <p:nvPr/>
          </p:nvSpPr>
          <p:spPr>
            <a:xfrm>
              <a:off x="1182859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8" name="object 88">
              <a:extLst>
                <a:ext uri="{FF2B5EF4-FFF2-40B4-BE49-F238E27FC236}">
                  <a16:creationId xmlns:a16="http://schemas.microsoft.com/office/drawing/2014/main" id="{60E86F6D-AE3F-4EA5-90F0-A317BACAD433}"/>
                </a:ext>
              </a:extLst>
            </p:cNvPr>
            <p:cNvSpPr/>
            <p:nvPr/>
          </p:nvSpPr>
          <p:spPr>
            <a:xfrm>
              <a:off x="1173013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9" name="object 89">
              <a:extLst>
                <a:ext uri="{FF2B5EF4-FFF2-40B4-BE49-F238E27FC236}">
                  <a16:creationId xmlns:a16="http://schemas.microsoft.com/office/drawing/2014/main" id="{47D3178D-CB8B-4741-B5B8-40113AD10C69}"/>
                </a:ext>
              </a:extLst>
            </p:cNvPr>
            <p:cNvSpPr/>
            <p:nvPr/>
          </p:nvSpPr>
          <p:spPr>
            <a:xfrm>
              <a:off x="1163168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0" name="object 90">
              <a:extLst>
                <a:ext uri="{FF2B5EF4-FFF2-40B4-BE49-F238E27FC236}">
                  <a16:creationId xmlns:a16="http://schemas.microsoft.com/office/drawing/2014/main" id="{2F8D8656-D889-46AC-9BEA-1E045273D787}"/>
                </a:ext>
              </a:extLst>
            </p:cNvPr>
            <p:cNvSpPr/>
            <p:nvPr/>
          </p:nvSpPr>
          <p:spPr>
            <a:xfrm>
              <a:off x="11533223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1" name="object 91">
              <a:extLst>
                <a:ext uri="{FF2B5EF4-FFF2-40B4-BE49-F238E27FC236}">
                  <a16:creationId xmlns:a16="http://schemas.microsoft.com/office/drawing/2014/main" id="{67BF2539-4D36-4EC2-802C-0C5B3901EACC}"/>
                </a:ext>
              </a:extLst>
            </p:cNvPr>
            <p:cNvSpPr/>
            <p:nvPr/>
          </p:nvSpPr>
          <p:spPr>
            <a:xfrm>
              <a:off x="1143476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2" name="object 92">
              <a:extLst>
                <a:ext uri="{FF2B5EF4-FFF2-40B4-BE49-F238E27FC236}">
                  <a16:creationId xmlns:a16="http://schemas.microsoft.com/office/drawing/2014/main" id="{0053DCBE-1D5A-47B7-A462-03A697812A6C}"/>
                </a:ext>
              </a:extLst>
            </p:cNvPr>
            <p:cNvSpPr/>
            <p:nvPr/>
          </p:nvSpPr>
          <p:spPr>
            <a:xfrm>
              <a:off x="11336311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3" name="object 93">
              <a:extLst>
                <a:ext uri="{FF2B5EF4-FFF2-40B4-BE49-F238E27FC236}">
                  <a16:creationId xmlns:a16="http://schemas.microsoft.com/office/drawing/2014/main" id="{8B3BB0B0-1DBF-4181-B3BE-9FD41C83F56F}"/>
                </a:ext>
              </a:extLst>
            </p:cNvPr>
            <p:cNvSpPr/>
            <p:nvPr/>
          </p:nvSpPr>
          <p:spPr>
            <a:xfrm>
              <a:off x="11237855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4" name="object 94">
              <a:extLst>
                <a:ext uri="{FF2B5EF4-FFF2-40B4-BE49-F238E27FC236}">
                  <a16:creationId xmlns:a16="http://schemas.microsoft.com/office/drawing/2014/main" id="{EFB60EAF-E472-4D60-8307-BC889EBC4236}"/>
                </a:ext>
              </a:extLst>
            </p:cNvPr>
            <p:cNvSpPr/>
            <p:nvPr/>
          </p:nvSpPr>
          <p:spPr>
            <a:xfrm>
              <a:off x="11139399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5" name="object 95">
              <a:extLst>
                <a:ext uri="{FF2B5EF4-FFF2-40B4-BE49-F238E27FC236}">
                  <a16:creationId xmlns:a16="http://schemas.microsoft.com/office/drawing/2014/main" id="{15114385-1795-4934-AC54-D34184168234}"/>
                </a:ext>
              </a:extLst>
            </p:cNvPr>
            <p:cNvSpPr/>
            <p:nvPr/>
          </p:nvSpPr>
          <p:spPr>
            <a:xfrm>
              <a:off x="11040942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6" name="object 96">
              <a:extLst>
                <a:ext uri="{FF2B5EF4-FFF2-40B4-BE49-F238E27FC236}">
                  <a16:creationId xmlns:a16="http://schemas.microsoft.com/office/drawing/2014/main" id="{1DDCEF46-4D6D-4ACB-814D-9BE116909E0C}"/>
                </a:ext>
              </a:extLst>
            </p:cNvPr>
            <p:cNvSpPr/>
            <p:nvPr/>
          </p:nvSpPr>
          <p:spPr>
            <a:xfrm>
              <a:off x="10942487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7" name="object 97">
              <a:extLst>
                <a:ext uri="{FF2B5EF4-FFF2-40B4-BE49-F238E27FC236}">
                  <a16:creationId xmlns:a16="http://schemas.microsoft.com/office/drawing/2014/main" id="{FB3F9E1B-BD6C-4C72-9390-CA7C4498C416}"/>
                </a:ext>
              </a:extLst>
            </p:cNvPr>
            <p:cNvSpPr/>
            <p:nvPr/>
          </p:nvSpPr>
          <p:spPr>
            <a:xfrm>
              <a:off x="1084403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81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8" name="object 98">
              <a:extLst>
                <a:ext uri="{FF2B5EF4-FFF2-40B4-BE49-F238E27FC236}">
                  <a16:creationId xmlns:a16="http://schemas.microsoft.com/office/drawing/2014/main" id="{097F68B2-3C97-4190-867C-8934E0B1C2E6}"/>
                </a:ext>
              </a:extLst>
            </p:cNvPr>
            <p:cNvSpPr/>
            <p:nvPr/>
          </p:nvSpPr>
          <p:spPr>
            <a:xfrm>
              <a:off x="10745574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9" name="object 99">
              <a:extLst>
                <a:ext uri="{FF2B5EF4-FFF2-40B4-BE49-F238E27FC236}">
                  <a16:creationId xmlns:a16="http://schemas.microsoft.com/office/drawing/2014/main" id="{8E6D4493-4EDC-430C-A7F9-FA7880806691}"/>
                </a:ext>
              </a:extLst>
            </p:cNvPr>
            <p:cNvSpPr/>
            <p:nvPr/>
          </p:nvSpPr>
          <p:spPr>
            <a:xfrm>
              <a:off x="10647116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0" name="object 100">
              <a:extLst>
                <a:ext uri="{FF2B5EF4-FFF2-40B4-BE49-F238E27FC236}">
                  <a16:creationId xmlns:a16="http://schemas.microsoft.com/office/drawing/2014/main" id="{76D8F552-7849-4672-AF0E-5EC9D67F2C04}"/>
                </a:ext>
              </a:extLst>
            </p:cNvPr>
            <p:cNvSpPr/>
            <p:nvPr/>
          </p:nvSpPr>
          <p:spPr>
            <a:xfrm>
              <a:off x="10548660" y="9845982"/>
              <a:ext cx="223520" cy="223520"/>
            </a:xfrm>
            <a:custGeom>
              <a:avLst/>
              <a:gdLst/>
              <a:ahLst/>
              <a:cxnLst/>
              <a:rect l="l" t="t" r="r" b="b"/>
              <a:pathLst>
                <a:path w="223520" h="223520">
                  <a:moveTo>
                    <a:pt x="0" y="223281"/>
                  </a:moveTo>
                  <a:lnTo>
                    <a:pt x="223272" y="0"/>
                  </a:lnTo>
                </a:path>
              </a:pathLst>
            </a:custGeom>
            <a:ln w="24805">
              <a:solidFill>
                <a:srgbClr val="00043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1" name="object 103">
            <a:extLst>
              <a:ext uri="{FF2B5EF4-FFF2-40B4-BE49-F238E27FC236}">
                <a16:creationId xmlns:a16="http://schemas.microsoft.com/office/drawing/2014/main" id="{49CEAA8B-2545-417C-9489-5DF030BA3553}"/>
              </a:ext>
            </a:extLst>
          </p:cNvPr>
          <p:cNvSpPr txBox="1">
            <a:spLocks/>
          </p:cNvSpPr>
          <p:nvPr userDrawn="1"/>
        </p:nvSpPr>
        <p:spPr>
          <a:xfrm>
            <a:off x="19582381" y="10728114"/>
            <a:ext cx="170180" cy="24493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550" b="1" i="0" kern="1200">
                <a:solidFill>
                  <a:srgbClr val="CD153F"/>
                </a:solidFill>
                <a:latin typeface="FuturaPT-Heavy"/>
                <a:ea typeface="+mn-ea"/>
                <a:cs typeface="FuturaPT-Heavy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spcBef>
                <a:spcPts val="50"/>
              </a:spcBef>
            </a:pPr>
            <a:fld id="{19DEEA62-8AFB-BB4E-9461-CB411F2273D5}" type="slidenum">
              <a:rPr lang="en-US" spc="5" smtClean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25400">
                <a:spcBef>
                  <a:spcPts val="50"/>
                </a:spcBef>
              </a:pPr>
              <a:t>‹#›</a:t>
            </a:fld>
            <a:endParaRPr lang="en-US" spc="5" dirty="0">
              <a:solidFill>
                <a:srgbClr val="0003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 Placeholder 116">
            <a:extLst>
              <a:ext uri="{FF2B5EF4-FFF2-40B4-BE49-F238E27FC236}">
                <a16:creationId xmlns:a16="http://schemas.microsoft.com/office/drawing/2014/main" id="{06C3E986-020A-4108-923A-8CCFE467BC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0382" y="642918"/>
            <a:ext cx="6639467" cy="492443"/>
          </a:xfrm>
        </p:spPr>
        <p:txBody>
          <a:bodyPr/>
          <a:lstStyle>
            <a:lvl1pPr>
              <a:defRPr sz="32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8" name="Picture Placeholder 217">
            <a:extLst>
              <a:ext uri="{FF2B5EF4-FFF2-40B4-BE49-F238E27FC236}">
                <a16:creationId xmlns:a16="http://schemas.microsoft.com/office/drawing/2014/main" id="{786DBBC0-AF6E-4442-A2A7-E987909ADF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10026" y="769727"/>
            <a:ext cx="10694074" cy="995781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2" name="Title 112">
            <a:extLst>
              <a:ext uri="{FF2B5EF4-FFF2-40B4-BE49-F238E27FC236}">
                <a16:creationId xmlns:a16="http://schemas.microsoft.com/office/drawing/2014/main" id="{EFCA49DD-22F8-4E13-BF1B-B19BB930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449" y="3346351"/>
            <a:ext cx="8949731" cy="2693045"/>
          </a:xfrm>
        </p:spPr>
        <p:txBody>
          <a:bodyPr/>
          <a:lstStyle>
            <a:lvl1pPr>
              <a:defRPr sz="175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3" name="Text Placeholder 114">
            <a:extLst>
              <a:ext uri="{FF2B5EF4-FFF2-40B4-BE49-F238E27FC236}">
                <a16:creationId xmlns:a16="http://schemas.microsoft.com/office/drawing/2014/main" id="{AE433A53-7A43-499B-95F0-2B32656368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650" y="1471949"/>
            <a:ext cx="1676400" cy="3062377"/>
          </a:xfrm>
        </p:spPr>
        <p:txBody>
          <a:bodyPr/>
          <a:lstStyle>
            <a:lvl1pPr>
              <a:defRPr sz="19900" b="1">
                <a:solidFill>
                  <a:schemeClr val="bg1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  <a:lvl2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2pPr>
            <a:lvl3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3pPr>
            <a:lvl4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4pPr>
            <a:lvl5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23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34987-E020-4F8B-B740-172F8FF28E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E0BA084-A265-4918-8605-D746A4AA1976}"/>
              </a:ext>
            </a:extLst>
          </p:cNvPr>
          <p:cNvSpPr/>
          <p:nvPr userDrawn="1"/>
        </p:nvSpPr>
        <p:spPr>
          <a:xfrm>
            <a:off x="0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00043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9FB0368-BDE2-4AE0-B1CA-E7C0989FE534}"/>
              </a:ext>
            </a:extLst>
          </p:cNvPr>
          <p:cNvSpPr/>
          <p:nvPr userDrawn="1"/>
        </p:nvSpPr>
        <p:spPr>
          <a:xfrm>
            <a:off x="914736" y="2345263"/>
            <a:ext cx="8226425" cy="0"/>
          </a:xfrm>
          <a:custGeom>
            <a:avLst/>
            <a:gdLst/>
            <a:ahLst/>
            <a:cxnLst/>
            <a:rect l="l" t="t" r="r" b="b"/>
            <a:pathLst>
              <a:path w="8226425">
                <a:moveTo>
                  <a:pt x="8226346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FBE9DC1-02AC-412C-A60B-19FC4F65F09D}"/>
              </a:ext>
            </a:extLst>
          </p:cNvPr>
          <p:cNvSpPr/>
          <p:nvPr userDrawn="1"/>
        </p:nvSpPr>
        <p:spPr>
          <a:xfrm>
            <a:off x="914736" y="7984469"/>
            <a:ext cx="8226425" cy="0"/>
          </a:xfrm>
          <a:custGeom>
            <a:avLst/>
            <a:gdLst/>
            <a:ahLst/>
            <a:cxnLst/>
            <a:rect l="l" t="t" r="r" b="b"/>
            <a:pathLst>
              <a:path w="8226425">
                <a:moveTo>
                  <a:pt x="8226346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14F85CD0-2491-4539-B242-EFDB5E3F6717}"/>
              </a:ext>
            </a:extLst>
          </p:cNvPr>
          <p:cNvSpPr/>
          <p:nvPr userDrawn="1"/>
        </p:nvSpPr>
        <p:spPr>
          <a:xfrm>
            <a:off x="10942075" y="2345263"/>
            <a:ext cx="8226425" cy="0"/>
          </a:xfrm>
          <a:custGeom>
            <a:avLst/>
            <a:gdLst/>
            <a:ahLst/>
            <a:cxnLst/>
            <a:rect l="l" t="t" r="r" b="b"/>
            <a:pathLst>
              <a:path w="8226425">
                <a:moveTo>
                  <a:pt x="8226346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DDFC0221-ED32-42A4-A653-08B6EAF0182B}"/>
              </a:ext>
            </a:extLst>
          </p:cNvPr>
          <p:cNvSpPr/>
          <p:nvPr userDrawn="1"/>
        </p:nvSpPr>
        <p:spPr>
          <a:xfrm>
            <a:off x="10942075" y="7984469"/>
            <a:ext cx="8226425" cy="0"/>
          </a:xfrm>
          <a:custGeom>
            <a:avLst/>
            <a:gdLst/>
            <a:ahLst/>
            <a:cxnLst/>
            <a:rect l="l" t="t" r="r" b="b"/>
            <a:pathLst>
              <a:path w="8226425">
                <a:moveTo>
                  <a:pt x="8226346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DEC90F6-B1F4-46FA-AF8D-B98876955192}"/>
              </a:ext>
            </a:extLst>
          </p:cNvPr>
          <p:cNvSpPr txBox="1">
            <a:spLocks/>
          </p:cNvSpPr>
          <p:nvPr userDrawn="1"/>
        </p:nvSpPr>
        <p:spPr>
          <a:xfrm>
            <a:off x="19582381" y="10728114"/>
            <a:ext cx="170180" cy="24493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550" b="1" i="0" kern="1200">
                <a:solidFill>
                  <a:srgbClr val="CD153F"/>
                </a:solidFill>
                <a:latin typeface="FuturaPT-Heavy"/>
                <a:ea typeface="+mn-ea"/>
                <a:cs typeface="FuturaPT-Heavy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400">
              <a:spcBef>
                <a:spcPts val="50"/>
              </a:spcBef>
            </a:pPr>
            <a:fld id="{EE8E4F77-1B6F-F04C-8A9F-BDFD2D33C1A6}" type="slidenum">
              <a:rPr lang="en-US" spc="5" smtClean="0">
                <a:latin typeface="Arial" panose="020B0604020202020204" pitchFamily="34" charset="0"/>
                <a:cs typeface="Arial" panose="020B0604020202020204" pitchFamily="34" charset="0"/>
              </a:rPr>
              <a:pPr marL="25400">
                <a:spcBef>
                  <a:spcPts val="50"/>
                </a:spcBef>
              </a:pPr>
              <a:t>‹#›</a:t>
            </a:fld>
            <a:endParaRPr lang="en-US" spc="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E8FFE-5D65-40F6-A72E-C394A9E1BFDE}"/>
              </a:ext>
            </a:extLst>
          </p:cNvPr>
          <p:cNvSpPr/>
          <p:nvPr userDrawn="1"/>
        </p:nvSpPr>
        <p:spPr>
          <a:xfrm>
            <a:off x="9438352" y="1375746"/>
            <a:ext cx="14518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0" b="1" spc="125" dirty="0">
                <a:solidFill>
                  <a:srgbClr val="CD153F"/>
                </a:solidFill>
                <a:latin typeface="Georgia" panose="02040502050405020303" pitchFamily="18" charset="0"/>
                <a:cs typeface="Arial Black" panose="020B0604020202020204" pitchFamily="34" charset="0"/>
              </a:rPr>
              <a:t>“</a:t>
            </a:r>
            <a:endParaRPr lang="en-US" sz="16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2D83AF-2067-4BB7-AED7-4418F5A33C1F}"/>
              </a:ext>
            </a:extLst>
          </p:cNvPr>
          <p:cNvSpPr/>
          <p:nvPr userDrawn="1"/>
        </p:nvSpPr>
        <p:spPr>
          <a:xfrm rot="10800000">
            <a:off x="9137651" y="6397266"/>
            <a:ext cx="14518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0" b="1" spc="125" dirty="0">
                <a:solidFill>
                  <a:srgbClr val="CD153F"/>
                </a:solidFill>
                <a:latin typeface="Georgia" panose="02040502050405020303" pitchFamily="18" charset="0"/>
                <a:cs typeface="Arial Black" panose="020B0604020202020204" pitchFamily="34" charset="0"/>
              </a:rPr>
              <a:t>“</a:t>
            </a:r>
            <a:endParaRPr lang="en-US" sz="16000" b="1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ED4E91-9A80-4901-9ED4-39AFFA108A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792282"/>
            <a:ext cx="18254663" cy="923330"/>
          </a:xfrm>
        </p:spPr>
        <p:txBody>
          <a:bodyPr/>
          <a:lstStyle>
            <a:lvl1pPr algn="ctr">
              <a:defRPr sz="6000" b="1">
                <a:solidFill>
                  <a:srgbClr val="CC183E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3408059-46E4-4C67-A888-846BF5E141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67807" y="9340018"/>
            <a:ext cx="5768486" cy="553998"/>
          </a:xfrm>
        </p:spPr>
        <p:txBody>
          <a:bodyPr/>
          <a:lstStyle>
            <a:lvl1pPr algn="ctr">
              <a:defRPr sz="28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CC183E"/>
                </a:solidFill>
              </a:defRPr>
            </a:lvl3pPr>
            <a:lvl4pPr>
              <a:defRPr sz="1800">
                <a:solidFill>
                  <a:srgbClr val="CC183E"/>
                </a:solidFill>
              </a:defRPr>
            </a:lvl4pPr>
            <a:lvl5pPr>
              <a:defRPr sz="1800">
                <a:solidFill>
                  <a:srgbClr val="CC183E"/>
                </a:solidFill>
              </a:defRPr>
            </a:lvl5pPr>
          </a:lstStyle>
          <a:p>
            <a:pPr lvl="1"/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7A38493-1611-4C5B-85BD-BA83E98AFB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7806" y="10047905"/>
            <a:ext cx="5768731" cy="369332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 sz="1400">
                <a:solidFill>
                  <a:schemeClr val="bg1"/>
                </a:solidFill>
              </a:defRPr>
            </a:lvl3pPr>
            <a:lvl4pPr algn="ctr">
              <a:defRPr sz="1400">
                <a:solidFill>
                  <a:schemeClr val="bg1"/>
                </a:solidFill>
              </a:defRPr>
            </a:lvl4pPr>
            <a:lvl5pPr algn="ctr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763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38BDA4-E09C-4DFF-BDA1-0B1A212149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76DA017-CC68-433C-A46E-240CB9C6864A}"/>
              </a:ext>
            </a:extLst>
          </p:cNvPr>
          <p:cNvSpPr/>
          <p:nvPr userDrawn="1"/>
        </p:nvSpPr>
        <p:spPr>
          <a:xfrm>
            <a:off x="6408181" y="4027098"/>
            <a:ext cx="0" cy="5271135"/>
          </a:xfrm>
          <a:custGeom>
            <a:avLst/>
            <a:gdLst/>
            <a:ahLst/>
            <a:cxnLst/>
            <a:rect l="l" t="t" r="r" b="b"/>
            <a:pathLst>
              <a:path h="5271134">
                <a:moveTo>
                  <a:pt x="0" y="0"/>
                </a:moveTo>
                <a:lnTo>
                  <a:pt x="0" y="5271043"/>
                </a:lnTo>
              </a:path>
            </a:pathLst>
          </a:custGeom>
          <a:ln w="20941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F74B1659-0405-4F5B-A585-0579138902B8}"/>
              </a:ext>
            </a:extLst>
          </p:cNvPr>
          <p:cNvSpPr/>
          <p:nvPr userDrawn="1"/>
        </p:nvSpPr>
        <p:spPr>
          <a:xfrm>
            <a:off x="12696891" y="4027098"/>
            <a:ext cx="0" cy="5271135"/>
          </a:xfrm>
          <a:custGeom>
            <a:avLst/>
            <a:gdLst/>
            <a:ahLst/>
            <a:cxnLst/>
            <a:rect l="l" t="t" r="r" b="b"/>
            <a:pathLst>
              <a:path h="5271134">
                <a:moveTo>
                  <a:pt x="0" y="0"/>
                </a:moveTo>
                <a:lnTo>
                  <a:pt x="0" y="5271043"/>
                </a:lnTo>
              </a:path>
            </a:pathLst>
          </a:custGeom>
          <a:ln w="20941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948C4CA1-3ABF-44B1-A778-F2A3274F3A82}"/>
              </a:ext>
            </a:extLst>
          </p:cNvPr>
          <p:cNvSpPr txBox="1"/>
          <p:nvPr userDrawn="1"/>
        </p:nvSpPr>
        <p:spPr>
          <a:xfrm>
            <a:off x="741203" y="3825875"/>
            <a:ext cx="251460" cy="15844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200" spc="5" dirty="0">
                <a:solidFill>
                  <a:srgbClr val="CD153F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1</a:t>
            </a:r>
            <a:endParaRPr sz="10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18007297-45F8-455F-AC9C-D562ACBD6F70}"/>
              </a:ext>
            </a:extLst>
          </p:cNvPr>
          <p:cNvSpPr txBox="1"/>
          <p:nvPr userDrawn="1"/>
        </p:nvSpPr>
        <p:spPr>
          <a:xfrm>
            <a:off x="7034207" y="3825875"/>
            <a:ext cx="427990" cy="15844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200" spc="5" dirty="0">
                <a:solidFill>
                  <a:srgbClr val="CD153F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2</a:t>
            </a:r>
            <a:endParaRPr sz="10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6310840F-32B6-49FB-9D37-10B17AFA0D44}"/>
              </a:ext>
            </a:extLst>
          </p:cNvPr>
          <p:cNvSpPr txBox="1"/>
          <p:nvPr userDrawn="1"/>
        </p:nvSpPr>
        <p:spPr>
          <a:xfrm>
            <a:off x="13322915" y="3673475"/>
            <a:ext cx="359410" cy="15844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0200" spc="5" dirty="0">
                <a:solidFill>
                  <a:srgbClr val="CD153F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3</a:t>
            </a:r>
            <a:endParaRPr sz="102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7A2987EA-0DE7-4E9B-B4E9-ADBA8313EA9C}"/>
              </a:ext>
            </a:extLst>
          </p:cNvPr>
          <p:cNvSpPr txBox="1"/>
          <p:nvPr userDrawn="1"/>
        </p:nvSpPr>
        <p:spPr>
          <a:xfrm>
            <a:off x="364251" y="10719957"/>
            <a:ext cx="4506199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b="1" spc="7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sz="1400" b="1" spc="6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  <a:r>
              <a:rPr lang="en-US" sz="1400" b="1" spc="65" baseline="3000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sz="1400" b="1" spc="21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7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BEF8593-D641-4588-89E3-534E6AB3E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674" y="1006475"/>
            <a:ext cx="17222078" cy="1154162"/>
          </a:xfrm>
        </p:spPr>
        <p:txBody>
          <a:bodyPr/>
          <a:lstStyle>
            <a:lvl1pPr>
              <a:defRPr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DF9DE7-63D8-48A7-854A-1796119307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6938" y="549275"/>
            <a:ext cx="17215464" cy="430887"/>
          </a:xfrm>
        </p:spPr>
        <p:txBody>
          <a:bodyPr/>
          <a:lstStyle>
            <a:lvl1pPr>
              <a:defRPr sz="2800" b="1">
                <a:solidFill>
                  <a:srgbClr val="CC183E"/>
                </a:solidFill>
              </a:defRPr>
            </a:lvl1pPr>
            <a:lvl2pPr>
              <a:defRPr sz="2800" b="1">
                <a:solidFill>
                  <a:srgbClr val="CC183E"/>
                </a:solidFill>
              </a:defRPr>
            </a:lvl2pPr>
            <a:lvl3pPr>
              <a:defRPr sz="2800" b="1">
                <a:solidFill>
                  <a:srgbClr val="CC183E"/>
                </a:solidFill>
              </a:defRPr>
            </a:lvl3pPr>
            <a:lvl4pPr>
              <a:defRPr sz="2800" b="1">
                <a:solidFill>
                  <a:srgbClr val="CC183E"/>
                </a:solidFill>
              </a:defRPr>
            </a:lvl4pPr>
            <a:lvl5pPr>
              <a:defRPr sz="2800" b="1">
                <a:solidFill>
                  <a:srgbClr val="CC183E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12A4F29-271B-43DA-8CCA-95F3AB4B05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2188" y="5416550"/>
            <a:ext cx="4789487" cy="861774"/>
          </a:xfrm>
          <a:noFill/>
        </p:spPr>
        <p:txBody>
          <a:bodyPr/>
          <a:lstStyle>
            <a:lvl1pPr>
              <a:defRPr sz="28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95EB3C96-4570-4451-A4D3-7799579A9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5838" y="6335927"/>
            <a:ext cx="4789487" cy="2962306"/>
          </a:xfrm>
          <a:noFill/>
        </p:spPr>
        <p:txBody>
          <a:bodyPr/>
          <a:lstStyle>
            <a:lvl1pPr>
              <a:defRPr sz="24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CE8E4BE8-D8E9-4A77-BB1F-3BCEDDD5E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60968" y="5416550"/>
            <a:ext cx="4789487" cy="861774"/>
          </a:xfrm>
          <a:noFill/>
        </p:spPr>
        <p:txBody>
          <a:bodyPr/>
          <a:lstStyle>
            <a:lvl1pPr>
              <a:defRPr sz="28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CDACACD9-109C-4434-9206-C72B3A3259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4618" y="6335927"/>
            <a:ext cx="4789487" cy="2962306"/>
          </a:xfrm>
          <a:noFill/>
        </p:spPr>
        <p:txBody>
          <a:bodyPr/>
          <a:lstStyle>
            <a:lvl1pPr>
              <a:defRPr sz="24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C16ACAD7-A676-4708-99DB-8E82437467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329265" y="5416550"/>
            <a:ext cx="4789487" cy="861774"/>
          </a:xfrm>
          <a:noFill/>
        </p:spPr>
        <p:txBody>
          <a:bodyPr/>
          <a:lstStyle>
            <a:lvl1pPr>
              <a:defRPr sz="2800" b="1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52713FE9-D3CA-4797-B59B-AE84D3F49A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322915" y="6335927"/>
            <a:ext cx="4789487" cy="2962306"/>
          </a:xfrm>
          <a:noFill/>
        </p:spPr>
        <p:txBody>
          <a:bodyPr/>
          <a:lstStyle>
            <a:lvl1pPr>
              <a:defRPr sz="2400" b="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05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8963F-8B56-4626-B7BB-6F1F23D5D6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8190163-1040-472F-93D4-1B10D9B59756}"/>
              </a:ext>
            </a:extLst>
          </p:cNvPr>
          <p:cNvSpPr/>
          <p:nvPr userDrawn="1"/>
        </p:nvSpPr>
        <p:spPr>
          <a:xfrm flipH="1">
            <a:off x="10890250" y="2868579"/>
            <a:ext cx="76200" cy="7164612"/>
          </a:xfrm>
          <a:custGeom>
            <a:avLst/>
            <a:gdLst/>
            <a:ahLst/>
            <a:cxnLst/>
            <a:rect l="l" t="t" r="r" b="b"/>
            <a:pathLst>
              <a:path h="5271134">
                <a:moveTo>
                  <a:pt x="0" y="0"/>
                </a:moveTo>
                <a:lnTo>
                  <a:pt x="0" y="5271043"/>
                </a:lnTo>
              </a:path>
            </a:pathLst>
          </a:custGeom>
          <a:ln w="20941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EB831BD6-3278-4DAB-A476-127C7508E8B8}"/>
              </a:ext>
            </a:extLst>
          </p:cNvPr>
          <p:cNvSpPr txBox="1"/>
          <p:nvPr userDrawn="1"/>
        </p:nvSpPr>
        <p:spPr>
          <a:xfrm>
            <a:off x="364251" y="10719957"/>
            <a:ext cx="3744199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400" b="1" spc="7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lang="en-US" sz="1400" b="1" spc="6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  <a:r>
              <a:rPr lang="en-US" sz="1400" b="1" spc="65" baseline="3000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400" b="1" spc="21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7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7FFB6B-F40C-46A5-9C6C-777FA41583FB}"/>
              </a:ext>
            </a:extLst>
          </p:cNvPr>
          <p:cNvSpPr/>
          <p:nvPr userDrawn="1"/>
        </p:nvSpPr>
        <p:spPr>
          <a:xfrm>
            <a:off x="14852650" y="2462141"/>
            <a:ext cx="838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0" b="1" spc="125" dirty="0">
                <a:solidFill>
                  <a:srgbClr val="CD153F"/>
                </a:solidFill>
                <a:latin typeface="Georgia" panose="02040502050405020303" pitchFamily="18" charset="0"/>
                <a:cs typeface="Arial Black" panose="020B0604020202020204" pitchFamily="34" charset="0"/>
              </a:rPr>
              <a:t>“</a:t>
            </a:r>
            <a:endParaRPr lang="en-US" sz="11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DF174E-6A1A-41D7-A483-37945AF5322E}"/>
              </a:ext>
            </a:extLst>
          </p:cNvPr>
          <p:cNvSpPr/>
          <p:nvPr userDrawn="1"/>
        </p:nvSpPr>
        <p:spPr>
          <a:xfrm rot="10800000">
            <a:off x="14852650" y="7495649"/>
            <a:ext cx="838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0" b="1" spc="125" dirty="0">
                <a:solidFill>
                  <a:srgbClr val="CD153F"/>
                </a:solidFill>
                <a:latin typeface="Georgia" panose="02040502050405020303" pitchFamily="18" charset="0"/>
                <a:cs typeface="Arial Black" panose="020B0604020202020204" pitchFamily="34" charset="0"/>
              </a:rPr>
              <a:t>“</a:t>
            </a:r>
            <a:endParaRPr lang="en-US" sz="11000" b="1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F2E5251-6D6B-424B-B3A8-6FB56FF5E7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51542" y="3498541"/>
            <a:ext cx="5840413" cy="2769989"/>
          </a:xfrm>
        </p:spPr>
        <p:txBody>
          <a:bodyPr/>
          <a:lstStyle>
            <a:lvl1pPr algn="ctr">
              <a:defRPr sz="6000" b="1">
                <a:solidFill>
                  <a:srgbClr val="CC183E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05D167B-8DD6-4869-8312-744548FE60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423469" y="9280753"/>
            <a:ext cx="5768486" cy="615553"/>
          </a:xfrm>
        </p:spPr>
        <p:txBody>
          <a:bodyPr/>
          <a:lstStyle>
            <a:lvl1pPr algn="ctr">
              <a:defRPr sz="28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0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CC183E"/>
                </a:solidFill>
              </a:defRPr>
            </a:lvl3pPr>
            <a:lvl4pPr>
              <a:defRPr sz="1800">
                <a:solidFill>
                  <a:srgbClr val="CC183E"/>
                </a:solidFill>
              </a:defRPr>
            </a:lvl4pPr>
            <a:lvl5pPr>
              <a:defRPr sz="1800">
                <a:solidFill>
                  <a:srgbClr val="CC183E"/>
                </a:solidFill>
              </a:defRPr>
            </a:lvl5pPr>
          </a:lstStyle>
          <a:p>
            <a:pPr lvl="1"/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F158F29E-ABD4-478B-877A-75F67AEF9D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3468" y="9874340"/>
            <a:ext cx="5768731" cy="369332"/>
          </a:xfrm>
        </p:spPr>
        <p:txBody>
          <a:bodyPr/>
          <a:lstStyle>
            <a:lvl1pPr algn="ctr">
              <a:defRPr sz="2400">
                <a:solidFill>
                  <a:srgbClr val="00033A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 sz="1400">
                <a:solidFill>
                  <a:schemeClr val="bg1"/>
                </a:solidFill>
              </a:defRPr>
            </a:lvl3pPr>
            <a:lvl4pPr algn="ctr">
              <a:defRPr sz="1400">
                <a:solidFill>
                  <a:schemeClr val="bg1"/>
                </a:solidFill>
              </a:defRPr>
            </a:lvl4pPr>
            <a:lvl5pPr algn="ctr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15">
            <a:extLst>
              <a:ext uri="{FF2B5EF4-FFF2-40B4-BE49-F238E27FC236}">
                <a16:creationId xmlns:a16="http://schemas.microsoft.com/office/drawing/2014/main" id="{FD985A79-398F-4538-BD1C-CDBAC4EF9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674" y="1006475"/>
            <a:ext cx="18451776" cy="1154162"/>
          </a:xfrm>
        </p:spPr>
        <p:txBody>
          <a:bodyPr/>
          <a:lstStyle>
            <a:lvl1pPr>
              <a:defRPr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87C8D98-D677-4C6A-9335-F9C3392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938" y="549275"/>
            <a:ext cx="9535849" cy="430887"/>
          </a:xfrm>
        </p:spPr>
        <p:txBody>
          <a:bodyPr/>
          <a:lstStyle>
            <a:lvl1pPr>
              <a:defRPr sz="2800" b="1">
                <a:solidFill>
                  <a:srgbClr val="CC183E"/>
                </a:solidFill>
              </a:defRPr>
            </a:lvl1pPr>
            <a:lvl2pPr>
              <a:defRPr sz="2800" b="1">
                <a:solidFill>
                  <a:srgbClr val="CC183E"/>
                </a:solidFill>
              </a:defRPr>
            </a:lvl2pPr>
            <a:lvl3pPr>
              <a:defRPr sz="2800" b="1">
                <a:solidFill>
                  <a:srgbClr val="CC183E"/>
                </a:solidFill>
              </a:defRPr>
            </a:lvl3pPr>
            <a:lvl4pPr>
              <a:defRPr sz="2800" b="1">
                <a:solidFill>
                  <a:srgbClr val="CC183E"/>
                </a:solidFill>
              </a:defRPr>
            </a:lvl4pPr>
            <a:lvl5pPr>
              <a:defRPr sz="2800" b="1">
                <a:solidFill>
                  <a:srgbClr val="CC183E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1A2B071-DAA0-445B-B834-CD897311C3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938" y="3498850"/>
            <a:ext cx="9536112" cy="6534341"/>
          </a:xfrm>
        </p:spPr>
        <p:txBody>
          <a:bodyPr/>
          <a:lstStyle>
            <a:lvl1pPr>
              <a:defRPr sz="36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6822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8963F-8B56-4626-B7BB-6F1F23D5D6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8190163-1040-472F-93D4-1B10D9B59756}"/>
              </a:ext>
            </a:extLst>
          </p:cNvPr>
          <p:cNvSpPr/>
          <p:nvPr userDrawn="1"/>
        </p:nvSpPr>
        <p:spPr>
          <a:xfrm flipH="1">
            <a:off x="10013950" y="3093661"/>
            <a:ext cx="76200" cy="7164612"/>
          </a:xfrm>
          <a:custGeom>
            <a:avLst/>
            <a:gdLst/>
            <a:ahLst/>
            <a:cxnLst/>
            <a:rect l="l" t="t" r="r" b="b"/>
            <a:pathLst>
              <a:path h="5271134">
                <a:moveTo>
                  <a:pt x="0" y="0"/>
                </a:moveTo>
                <a:lnTo>
                  <a:pt x="0" y="5271043"/>
                </a:lnTo>
              </a:path>
            </a:pathLst>
          </a:custGeom>
          <a:ln w="20941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EB831BD6-3278-4DAB-A476-127C7508E8B8}"/>
              </a:ext>
            </a:extLst>
          </p:cNvPr>
          <p:cNvSpPr txBox="1"/>
          <p:nvPr userDrawn="1"/>
        </p:nvSpPr>
        <p:spPr>
          <a:xfrm>
            <a:off x="364251" y="10719957"/>
            <a:ext cx="3744199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400" b="1" spc="7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lang="en-US" sz="1400" b="1" spc="6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  <a:r>
              <a:rPr lang="en-US" sz="1400" b="1" spc="65" baseline="3000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400" b="1" spc="21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7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5">
            <a:extLst>
              <a:ext uri="{FF2B5EF4-FFF2-40B4-BE49-F238E27FC236}">
                <a16:creationId xmlns:a16="http://schemas.microsoft.com/office/drawing/2014/main" id="{FD985A79-398F-4538-BD1C-CDBAC4EF9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674" y="1006475"/>
            <a:ext cx="18451776" cy="1154162"/>
          </a:xfrm>
        </p:spPr>
        <p:txBody>
          <a:bodyPr/>
          <a:lstStyle>
            <a:lvl1pPr>
              <a:defRPr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87C8D98-D677-4C6A-9335-F9C3392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938" y="549275"/>
            <a:ext cx="9535849" cy="430887"/>
          </a:xfrm>
        </p:spPr>
        <p:txBody>
          <a:bodyPr/>
          <a:lstStyle>
            <a:lvl1pPr>
              <a:defRPr sz="2800" b="1">
                <a:solidFill>
                  <a:srgbClr val="CC183E"/>
                </a:solidFill>
              </a:defRPr>
            </a:lvl1pPr>
            <a:lvl2pPr>
              <a:defRPr sz="2800" b="1">
                <a:solidFill>
                  <a:srgbClr val="CC183E"/>
                </a:solidFill>
              </a:defRPr>
            </a:lvl2pPr>
            <a:lvl3pPr>
              <a:defRPr sz="2800" b="1">
                <a:solidFill>
                  <a:srgbClr val="CC183E"/>
                </a:solidFill>
              </a:defRPr>
            </a:lvl3pPr>
            <a:lvl4pPr>
              <a:defRPr sz="2800" b="1">
                <a:solidFill>
                  <a:srgbClr val="CC183E"/>
                </a:solidFill>
              </a:defRPr>
            </a:lvl4pPr>
            <a:lvl5pPr>
              <a:defRPr sz="2800" b="1">
                <a:solidFill>
                  <a:srgbClr val="CC183E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1A2B071-DAA0-445B-B834-CD897311C3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938" y="3498850"/>
            <a:ext cx="8697912" cy="6759423"/>
          </a:xfrm>
        </p:spPr>
        <p:txBody>
          <a:bodyPr/>
          <a:lstStyle>
            <a:lvl1pPr>
              <a:defRPr sz="36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28E2C18E-E52B-4C59-AD41-ABD68EDF7F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09250" y="3498849"/>
            <a:ext cx="8697912" cy="6759424"/>
          </a:xfrm>
        </p:spPr>
        <p:txBody>
          <a:bodyPr/>
          <a:lstStyle>
            <a:lvl1pPr>
              <a:defRPr sz="36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520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8963F-8B56-4626-B7BB-6F1F23D5D6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8190163-1040-472F-93D4-1B10D9B59756}"/>
              </a:ext>
            </a:extLst>
          </p:cNvPr>
          <p:cNvSpPr/>
          <p:nvPr userDrawn="1"/>
        </p:nvSpPr>
        <p:spPr>
          <a:xfrm flipH="1">
            <a:off x="10013950" y="3093661"/>
            <a:ext cx="76200" cy="7164612"/>
          </a:xfrm>
          <a:custGeom>
            <a:avLst/>
            <a:gdLst/>
            <a:ahLst/>
            <a:cxnLst/>
            <a:rect l="l" t="t" r="r" b="b"/>
            <a:pathLst>
              <a:path h="5271134">
                <a:moveTo>
                  <a:pt x="0" y="0"/>
                </a:moveTo>
                <a:lnTo>
                  <a:pt x="0" y="5271043"/>
                </a:lnTo>
              </a:path>
            </a:pathLst>
          </a:custGeom>
          <a:ln w="20941">
            <a:solidFill>
              <a:srgbClr val="CD153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EB831BD6-3278-4DAB-A476-127C7508E8B8}"/>
              </a:ext>
            </a:extLst>
          </p:cNvPr>
          <p:cNvSpPr txBox="1"/>
          <p:nvPr userDrawn="1"/>
        </p:nvSpPr>
        <p:spPr>
          <a:xfrm>
            <a:off x="364251" y="10719957"/>
            <a:ext cx="3744199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400" b="1" spc="7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lang="en-US" sz="1400" b="1" spc="6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  <a:r>
              <a:rPr lang="en-US" sz="1400" b="1" spc="65" baseline="3000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400" b="1" spc="21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7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5">
            <a:extLst>
              <a:ext uri="{FF2B5EF4-FFF2-40B4-BE49-F238E27FC236}">
                <a16:creationId xmlns:a16="http://schemas.microsoft.com/office/drawing/2014/main" id="{FD985A79-398F-4538-BD1C-CDBAC4EF9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674" y="1006475"/>
            <a:ext cx="18451776" cy="1154162"/>
          </a:xfrm>
        </p:spPr>
        <p:txBody>
          <a:bodyPr/>
          <a:lstStyle>
            <a:lvl1pPr>
              <a:defRPr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87C8D98-D677-4C6A-9335-F9C3392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938" y="549275"/>
            <a:ext cx="9535849" cy="430887"/>
          </a:xfrm>
        </p:spPr>
        <p:txBody>
          <a:bodyPr/>
          <a:lstStyle>
            <a:lvl1pPr>
              <a:defRPr sz="2800" b="1">
                <a:solidFill>
                  <a:srgbClr val="CC183E"/>
                </a:solidFill>
              </a:defRPr>
            </a:lvl1pPr>
            <a:lvl2pPr>
              <a:defRPr sz="2800" b="1">
                <a:solidFill>
                  <a:srgbClr val="CC183E"/>
                </a:solidFill>
              </a:defRPr>
            </a:lvl2pPr>
            <a:lvl3pPr>
              <a:defRPr sz="2800" b="1">
                <a:solidFill>
                  <a:srgbClr val="CC183E"/>
                </a:solidFill>
              </a:defRPr>
            </a:lvl3pPr>
            <a:lvl4pPr>
              <a:defRPr sz="2800" b="1">
                <a:solidFill>
                  <a:srgbClr val="CC183E"/>
                </a:solidFill>
              </a:defRPr>
            </a:lvl4pPr>
            <a:lvl5pPr>
              <a:defRPr sz="2800" b="1">
                <a:solidFill>
                  <a:srgbClr val="CC183E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1A2B071-DAA0-445B-B834-CD897311C3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938" y="4740275"/>
            <a:ext cx="8697912" cy="5292915"/>
          </a:xfrm>
        </p:spPr>
        <p:txBody>
          <a:bodyPr/>
          <a:lstStyle>
            <a:lvl1pPr>
              <a:defRPr sz="36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28E2C18E-E52B-4C59-AD41-ABD68EDF7F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09250" y="4740275"/>
            <a:ext cx="8697912" cy="5292915"/>
          </a:xfrm>
        </p:spPr>
        <p:txBody>
          <a:bodyPr/>
          <a:lstStyle>
            <a:lvl1pPr>
              <a:defRPr sz="36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14">
            <a:extLst>
              <a:ext uri="{FF2B5EF4-FFF2-40B4-BE49-F238E27FC236}">
                <a16:creationId xmlns:a16="http://schemas.microsoft.com/office/drawing/2014/main" id="{52B9FE87-6D42-4150-A998-3726104C24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780" y="3323227"/>
            <a:ext cx="1469070" cy="1287184"/>
          </a:xfrm>
        </p:spPr>
        <p:txBody>
          <a:bodyPr/>
          <a:lstStyle>
            <a:lvl1pPr algn="ctr">
              <a:defRPr sz="3600" b="1">
                <a:solidFill>
                  <a:srgbClr val="CC183E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  <a:lvl2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2pPr>
            <a:lvl3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3pPr>
            <a:lvl4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4pPr>
            <a:lvl5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8D3C0387-753B-4470-AEFE-510870A956A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2050" y="3316065"/>
            <a:ext cx="7162800" cy="1287184"/>
          </a:xfrm>
        </p:spPr>
        <p:txBody>
          <a:bodyPr/>
          <a:lstStyle>
            <a:lvl1pPr>
              <a:defRPr sz="3600" b="1">
                <a:solidFill>
                  <a:srgbClr val="00033A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>
              <a:buFont typeface="Arial" panose="020B0604020202020204" pitchFamily="34" charset="0"/>
              <a:buNone/>
              <a:defRPr sz="3200">
                <a:solidFill>
                  <a:srgbClr val="00033A"/>
                </a:solidFill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4">
            <a:extLst>
              <a:ext uri="{FF2B5EF4-FFF2-40B4-BE49-F238E27FC236}">
                <a16:creationId xmlns:a16="http://schemas.microsoft.com/office/drawing/2014/main" id="{F4DB1F45-5BCE-424D-89C8-4DBC194DE2A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509250" y="3323227"/>
            <a:ext cx="1469070" cy="1287183"/>
          </a:xfrm>
        </p:spPr>
        <p:txBody>
          <a:bodyPr/>
          <a:lstStyle>
            <a:lvl1pPr algn="ctr">
              <a:defRPr sz="3600" b="1">
                <a:solidFill>
                  <a:srgbClr val="CC183E"/>
                </a:solidFill>
                <a:latin typeface="Georgia" panose="02040502050405020303" pitchFamily="18" charset="0"/>
                <a:ea typeface="Cambria" panose="02040503050406030204" pitchFamily="18" charset="0"/>
              </a:defRPr>
            </a:lvl1pPr>
            <a:lvl2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2pPr>
            <a:lvl3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3pPr>
            <a:lvl4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4pPr>
            <a:lvl5pPr>
              <a:defRPr sz="3200">
                <a:solidFill>
                  <a:srgbClr val="CC183E"/>
                </a:solidFill>
                <a:latin typeface="Georgia" panose="02040502050405020303" pitchFamily="18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EF3D746A-0546-4FF7-B29B-60DAEA06722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054520" y="3323227"/>
            <a:ext cx="7162800" cy="1280021"/>
          </a:xfrm>
        </p:spPr>
        <p:txBody>
          <a:bodyPr/>
          <a:lstStyle>
            <a:lvl1pPr>
              <a:defRPr sz="3600" b="1">
                <a:solidFill>
                  <a:srgbClr val="00033A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>
              <a:buFont typeface="Arial" panose="020B0604020202020204" pitchFamily="34" charset="0"/>
              <a:buNone/>
              <a:defRPr sz="3200">
                <a:solidFill>
                  <a:srgbClr val="00033A"/>
                </a:solidFill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rgbClr val="00033A"/>
                </a:solidFill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rgbClr val="00033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675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4AD11B-A99A-45F5-9B3E-7B2BC6BD91C2}"/>
              </a:ext>
            </a:extLst>
          </p:cNvPr>
          <p:cNvSpPr/>
          <p:nvPr userDrawn="1"/>
        </p:nvSpPr>
        <p:spPr>
          <a:xfrm>
            <a:off x="0" y="0"/>
            <a:ext cx="10052050" cy="11309350"/>
          </a:xfrm>
          <a:prstGeom prst="rect">
            <a:avLst/>
          </a:prstGeom>
          <a:solidFill>
            <a:srgbClr val="00033A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33A"/>
              </a:solidFill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F29F1F74-08D3-4659-9D5A-6EE23A023C32}"/>
              </a:ext>
            </a:extLst>
          </p:cNvPr>
          <p:cNvSpPr txBox="1"/>
          <p:nvPr userDrawn="1"/>
        </p:nvSpPr>
        <p:spPr>
          <a:xfrm>
            <a:off x="364251" y="10719957"/>
            <a:ext cx="3744199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400" b="1" spc="7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lang="en-US" sz="1400" b="1" spc="6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  <a:r>
              <a:rPr lang="en-US" sz="1400" b="1" spc="65" baseline="3000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400" b="1" spc="21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7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788FA2E-7234-43E8-AB1C-C0775158A5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5958" y="473076"/>
            <a:ext cx="8772692" cy="492443"/>
          </a:xfrm>
        </p:spPr>
        <p:txBody>
          <a:bodyPr/>
          <a:lstStyle>
            <a:lvl1pPr>
              <a:defRPr sz="32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B097764-B2E5-4A3E-AB63-9D111D3E7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958" y="1156767"/>
            <a:ext cx="8772692" cy="11541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7959ACD-4843-458E-BCDD-DE9D157764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5958" y="3140073"/>
            <a:ext cx="8534400" cy="6702552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02A884-EA82-4C84-B584-85C011CA3E3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</p:spTree>
    <p:extLst>
      <p:ext uri="{BB962C8B-B14F-4D97-AF65-F5344CB8AC3E}">
        <p14:creationId xmlns:p14="http://schemas.microsoft.com/office/powerpoint/2010/main" val="280223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CF26D09-469B-4EB6-B8FB-C9E2BC9AB3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2"/>
          <a:stretch/>
        </p:blipFill>
        <p:spPr>
          <a:xfrm>
            <a:off x="1" y="-1766565"/>
            <a:ext cx="20104100" cy="130759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4AD11B-A99A-45F5-9B3E-7B2BC6BD91C2}"/>
              </a:ext>
            </a:extLst>
          </p:cNvPr>
          <p:cNvSpPr/>
          <p:nvPr userDrawn="1"/>
        </p:nvSpPr>
        <p:spPr>
          <a:xfrm>
            <a:off x="0" y="0"/>
            <a:ext cx="10052050" cy="11309350"/>
          </a:xfrm>
          <a:prstGeom prst="rect">
            <a:avLst/>
          </a:prstGeom>
          <a:solidFill>
            <a:srgbClr val="00033A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33A"/>
              </a:solidFill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F29F1F74-08D3-4659-9D5A-6EE23A023C32}"/>
              </a:ext>
            </a:extLst>
          </p:cNvPr>
          <p:cNvSpPr txBox="1"/>
          <p:nvPr userDrawn="1"/>
        </p:nvSpPr>
        <p:spPr>
          <a:xfrm>
            <a:off x="364251" y="10719957"/>
            <a:ext cx="3744199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400" b="1" spc="7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lang="en-US" sz="1400" b="1" spc="6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LEAGUE</a:t>
            </a:r>
            <a:r>
              <a:rPr lang="en-US" sz="1400" b="1" spc="65" baseline="30000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400" b="1" spc="21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spc="75" dirty="0">
                <a:solidFill>
                  <a:srgbClr val="CD15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788FA2E-7234-43E8-AB1C-C0775158A5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5958" y="473076"/>
            <a:ext cx="8772692" cy="492443"/>
          </a:xfrm>
        </p:spPr>
        <p:txBody>
          <a:bodyPr/>
          <a:lstStyle>
            <a:lvl1pPr>
              <a:defRPr sz="3200" b="1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B097764-B2E5-4A3E-AB63-9D111D3E7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958" y="1156767"/>
            <a:ext cx="8772692" cy="11541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7959ACD-4843-458E-BCDD-DE9D157764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5958" y="3140073"/>
            <a:ext cx="8534400" cy="6702552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E2629684-F344-4DB8-B52A-5C63A4796D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1BD0B7-C02F-4A00-9DAE-D1B76CF25D5D}"/>
              </a:ext>
            </a:extLst>
          </p:cNvPr>
          <p:cNvSpPr/>
          <p:nvPr userDrawn="1"/>
        </p:nvSpPr>
        <p:spPr>
          <a:xfrm>
            <a:off x="0" y="2"/>
            <a:ext cx="1162268" cy="11309350"/>
          </a:xfrm>
          <a:prstGeom prst="rect">
            <a:avLst/>
          </a:prstGeom>
          <a:solidFill>
            <a:srgbClr val="1928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68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6ABC5B4-7ACE-4D02-8107-4DF62F8F1B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2558" y="752110"/>
            <a:ext cx="17556731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7256" b="1" cap="all" baseline="0">
                <a:solidFill>
                  <a:srgbClr val="DF1E4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5688E3B-02A0-4F62-9D68-637745E6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558" y="3163157"/>
            <a:ext cx="17556731" cy="7637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3600" b="1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28700" indent="-571500">
              <a:buFont typeface="Arial" panose="020B0604020202020204" pitchFamily="34" charset="0"/>
              <a:buChar char="•"/>
              <a:defRPr sz="32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85900" indent="-571500">
              <a:buFont typeface="Arial" panose="020B0604020202020204" pitchFamily="34" charset="0"/>
              <a:buChar char="•"/>
              <a:defRPr sz="32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43100" indent="-571500">
              <a:buFont typeface="Arial" panose="020B0604020202020204" pitchFamily="34" charset="0"/>
              <a:buChar char="•"/>
              <a:defRPr sz="28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00300" indent="-571500">
              <a:buFont typeface="Arial" panose="020B0604020202020204" pitchFamily="34" charset="0"/>
              <a:buChar char="•"/>
              <a:defRPr sz="28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0C0676B5-1148-4350-AD07-8E2A43F4F320}"/>
              </a:ext>
            </a:extLst>
          </p:cNvPr>
          <p:cNvSpPr/>
          <p:nvPr userDrawn="1"/>
        </p:nvSpPr>
        <p:spPr>
          <a:xfrm>
            <a:off x="784811" y="6188728"/>
            <a:ext cx="578496" cy="5120622"/>
          </a:xfrm>
          <a:custGeom>
            <a:avLst/>
            <a:gdLst>
              <a:gd name="connsiteX0" fmla="*/ 0 w 350825"/>
              <a:gd name="connsiteY0" fmla="*/ 0 h 3105150"/>
              <a:gd name="connsiteX1" fmla="*/ 350825 w 350825"/>
              <a:gd name="connsiteY1" fmla="*/ 0 h 3105150"/>
              <a:gd name="connsiteX2" fmla="*/ 350825 w 350825"/>
              <a:gd name="connsiteY2" fmla="*/ 3105150 h 3105150"/>
              <a:gd name="connsiteX3" fmla="*/ 0 w 350825"/>
              <a:gd name="connsiteY3" fmla="*/ 3105150 h 3105150"/>
              <a:gd name="connsiteX4" fmla="*/ 0 w 350825"/>
              <a:gd name="connsiteY4" fmla="*/ 0 h 3105150"/>
              <a:gd name="connsiteX0" fmla="*/ 0 w 350825"/>
              <a:gd name="connsiteY0" fmla="*/ 0 h 3105150"/>
              <a:gd name="connsiteX1" fmla="*/ 341300 w 350825"/>
              <a:gd name="connsiteY1" fmla="*/ 295275 h 3105150"/>
              <a:gd name="connsiteX2" fmla="*/ 350825 w 350825"/>
              <a:gd name="connsiteY2" fmla="*/ 3105150 h 3105150"/>
              <a:gd name="connsiteX3" fmla="*/ 0 w 350825"/>
              <a:gd name="connsiteY3" fmla="*/ 3105150 h 3105150"/>
              <a:gd name="connsiteX4" fmla="*/ 0 w 350825"/>
              <a:gd name="connsiteY4" fmla="*/ 0 h 310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825" h="3105150">
                <a:moveTo>
                  <a:pt x="0" y="0"/>
                </a:moveTo>
                <a:lnTo>
                  <a:pt x="341300" y="295275"/>
                </a:lnTo>
                <a:lnTo>
                  <a:pt x="350825" y="3105150"/>
                </a:lnTo>
                <a:lnTo>
                  <a:pt x="0" y="3105150"/>
                </a:lnTo>
                <a:lnTo>
                  <a:pt x="0" y="0"/>
                </a:lnTo>
                <a:close/>
              </a:path>
            </a:pathLst>
          </a:custGeom>
          <a:solidFill>
            <a:srgbClr val="DF1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68" dirty="0"/>
          </a:p>
        </p:txBody>
      </p:sp>
    </p:spTree>
    <p:extLst>
      <p:ext uri="{BB962C8B-B14F-4D97-AF65-F5344CB8AC3E}">
        <p14:creationId xmlns:p14="http://schemas.microsoft.com/office/powerpoint/2010/main" val="301580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4">
          <p15:clr>
            <a:srgbClr val="FBAE40"/>
          </p15:clr>
        </p15:guide>
        <p15:guide id="2" pos="1176">
          <p15:clr>
            <a:srgbClr val="FBAE40"/>
          </p15:clr>
        </p15:guide>
        <p15:guide id="3" pos="10392">
          <p15:clr>
            <a:srgbClr val="FBAE40"/>
          </p15:clr>
        </p15:guide>
        <p15:guide id="4" pos="6600">
          <p15:clr>
            <a:srgbClr val="FBAE40"/>
          </p15:clr>
        </p15:guide>
        <p15:guide id="5" pos="4944">
          <p15:clr>
            <a:srgbClr val="FBAE40"/>
          </p15:clr>
        </p15:guide>
        <p15:guide id="6" orient="horz" pos="936">
          <p15:clr>
            <a:srgbClr val="FBAE40"/>
          </p15:clr>
        </p15:guide>
        <p15:guide id="7" orient="horz" pos="21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1E0C6D-1F68-4C8E-9133-AC8F1B7E9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en-US" spc="5" smtClean="0"/>
              <a:t>‹#›</a:t>
            </a:fld>
            <a:endParaRPr lang="en-US" spc="5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89ADD9-19B0-4135-95E2-CCDD0D9C0E99}"/>
              </a:ext>
            </a:extLst>
          </p:cNvPr>
          <p:cNvSpPr/>
          <p:nvPr userDrawn="1"/>
        </p:nvSpPr>
        <p:spPr>
          <a:xfrm>
            <a:off x="0" y="2"/>
            <a:ext cx="1162268" cy="11309350"/>
          </a:xfrm>
          <a:prstGeom prst="rect">
            <a:avLst/>
          </a:prstGeom>
          <a:solidFill>
            <a:srgbClr val="1928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68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723AF9FC-46C5-4F63-A4C7-D30F10D605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2558" y="752110"/>
            <a:ext cx="11261293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7256" b="1" cap="all" baseline="0">
                <a:solidFill>
                  <a:srgbClr val="DF1E4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3CE1218-77FE-4014-AEC5-6AC99C82C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559" y="3163157"/>
            <a:ext cx="11261292" cy="7637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3600" b="1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28700" indent="-571500">
              <a:buFont typeface="Arial" panose="020B0604020202020204" pitchFamily="34" charset="0"/>
              <a:buChar char="•"/>
              <a:defRPr sz="32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85900" indent="-571500">
              <a:buFont typeface="Arial" panose="020B0604020202020204" pitchFamily="34" charset="0"/>
              <a:buChar char="•"/>
              <a:defRPr sz="32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43100" indent="-571500">
              <a:buFont typeface="Arial" panose="020B0604020202020204" pitchFamily="34" charset="0"/>
              <a:buChar char="•"/>
              <a:defRPr sz="28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00300" indent="-571500">
              <a:buFont typeface="Arial" panose="020B0604020202020204" pitchFamily="34" charset="0"/>
              <a:buChar char="•"/>
              <a:defRPr sz="2800">
                <a:solidFill>
                  <a:srgbClr val="19285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815A7-4CE9-41BA-B48A-44FB8B4234BD}"/>
              </a:ext>
            </a:extLst>
          </p:cNvPr>
          <p:cNvSpPr/>
          <p:nvPr userDrawn="1"/>
        </p:nvSpPr>
        <p:spPr>
          <a:xfrm>
            <a:off x="784811" y="6188728"/>
            <a:ext cx="578496" cy="5120622"/>
          </a:xfrm>
          <a:custGeom>
            <a:avLst/>
            <a:gdLst>
              <a:gd name="connsiteX0" fmla="*/ 0 w 350825"/>
              <a:gd name="connsiteY0" fmla="*/ 0 h 3105150"/>
              <a:gd name="connsiteX1" fmla="*/ 350825 w 350825"/>
              <a:gd name="connsiteY1" fmla="*/ 0 h 3105150"/>
              <a:gd name="connsiteX2" fmla="*/ 350825 w 350825"/>
              <a:gd name="connsiteY2" fmla="*/ 3105150 h 3105150"/>
              <a:gd name="connsiteX3" fmla="*/ 0 w 350825"/>
              <a:gd name="connsiteY3" fmla="*/ 3105150 h 3105150"/>
              <a:gd name="connsiteX4" fmla="*/ 0 w 350825"/>
              <a:gd name="connsiteY4" fmla="*/ 0 h 3105150"/>
              <a:gd name="connsiteX0" fmla="*/ 0 w 350825"/>
              <a:gd name="connsiteY0" fmla="*/ 0 h 3105150"/>
              <a:gd name="connsiteX1" fmla="*/ 341300 w 350825"/>
              <a:gd name="connsiteY1" fmla="*/ 295275 h 3105150"/>
              <a:gd name="connsiteX2" fmla="*/ 350825 w 350825"/>
              <a:gd name="connsiteY2" fmla="*/ 3105150 h 3105150"/>
              <a:gd name="connsiteX3" fmla="*/ 0 w 350825"/>
              <a:gd name="connsiteY3" fmla="*/ 3105150 h 3105150"/>
              <a:gd name="connsiteX4" fmla="*/ 0 w 350825"/>
              <a:gd name="connsiteY4" fmla="*/ 0 h 310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825" h="3105150">
                <a:moveTo>
                  <a:pt x="0" y="0"/>
                </a:moveTo>
                <a:lnTo>
                  <a:pt x="341300" y="295275"/>
                </a:lnTo>
                <a:lnTo>
                  <a:pt x="350825" y="3105150"/>
                </a:lnTo>
                <a:lnTo>
                  <a:pt x="0" y="3105150"/>
                </a:lnTo>
                <a:lnTo>
                  <a:pt x="0" y="0"/>
                </a:lnTo>
                <a:close/>
              </a:path>
            </a:pathLst>
          </a:custGeom>
          <a:solidFill>
            <a:srgbClr val="DF1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68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A1EED0-9DB9-414B-ABFF-0388E8E4BF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0513" y="3444875"/>
            <a:ext cx="11430005" cy="6858000"/>
          </a:xfrm>
          <a:prstGeom prst="rect">
            <a:avLst/>
          </a:prstGeom>
        </p:spPr>
      </p:pic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72B6F141-7089-4BDE-ACC9-BA56BEB470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09034" y="4664075"/>
            <a:ext cx="6630016" cy="4191000"/>
          </a:xfrm>
          <a:custGeom>
            <a:avLst/>
            <a:gdLst>
              <a:gd name="connsiteX0" fmla="*/ 0 w 9502723"/>
              <a:gd name="connsiteY0" fmla="*/ 0 h 5988067"/>
              <a:gd name="connsiteX1" fmla="*/ 9502723 w 9502723"/>
              <a:gd name="connsiteY1" fmla="*/ 0 h 5988067"/>
              <a:gd name="connsiteX2" fmla="*/ 9502723 w 9502723"/>
              <a:gd name="connsiteY2" fmla="*/ 5988067 h 5988067"/>
              <a:gd name="connsiteX3" fmla="*/ 0 w 9502723"/>
              <a:gd name="connsiteY3" fmla="*/ 5988067 h 598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2723" h="5988067">
                <a:moveTo>
                  <a:pt x="0" y="0"/>
                </a:moveTo>
                <a:lnTo>
                  <a:pt x="9502723" y="0"/>
                </a:lnTo>
                <a:lnTo>
                  <a:pt x="9502723" y="5988067"/>
                </a:lnTo>
                <a:lnTo>
                  <a:pt x="0" y="598806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14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6675" y="1006475"/>
            <a:ext cx="7367270" cy="1169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0" i="0">
                <a:solidFill>
                  <a:srgbClr val="00043A"/>
                </a:solidFill>
                <a:latin typeface="Gin-Rough"/>
                <a:cs typeface="Gin-Rough"/>
              </a:defRPr>
            </a:lvl1pPr>
          </a:lstStyle>
          <a:p>
            <a:endParaRPr lang="en-US"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6675" y="2530475"/>
            <a:ext cx="18375575" cy="2426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750" b="0" i="0">
                <a:solidFill>
                  <a:schemeClr val="bg1"/>
                </a:solidFill>
                <a:latin typeface="Bourbon-Rough"/>
                <a:cs typeface="Bourbon-Rough"/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582381" y="10728114"/>
            <a:ext cx="170180" cy="267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CD153F"/>
                </a:solidFill>
                <a:latin typeface="FuturaPT-Heavy"/>
                <a:cs typeface="FuturaPT-Heavy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1" r:id="rId2"/>
    <p:sldLayoutId id="2147483667" r:id="rId3"/>
    <p:sldLayoutId id="2147483662" r:id="rId4"/>
    <p:sldLayoutId id="2147483676" r:id="rId5"/>
    <p:sldLayoutId id="2147483663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68" r:id="rId14"/>
    <p:sldLayoutId id="2147483665" r:id="rId15"/>
    <p:sldLayoutId id="2147483677" r:id="rId16"/>
    <p:sldLayoutId id="2147483678" r:id="rId17"/>
  </p:sldLayoutIdLst>
  <p:txStyles>
    <p:titleStyle>
      <a:lvl1pPr>
        <a:defRPr sz="8000" b="1" baseline="0"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 sz="2800"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littleleague.org/dc/Account/Login" TargetMode="External"/><Relationship Id="rId2" Type="http://schemas.openxmlformats.org/officeDocument/2006/relationships/hyperlink" Target="http://www.littleleague.org/datacent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leleague.org/call-up-grant-program/" TargetMode="External"/><Relationship Id="rId2" Type="http://schemas.openxmlformats.org/officeDocument/2006/relationships/hyperlink" Target="https://www.littleleague.org/grant-resources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league.org/congress/questions-and-answers/" TargetMode="Externa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leleague.org/player-safety/child-protection-program/state-laws-background-checks-leagues/?utm_source=db%20-%20january&amp;utm_medium=email&amp;utm_campaign=clearances%20link" TargetMode="External"/><Relationship Id="rId2" Type="http://schemas.openxmlformats.org/officeDocument/2006/relationships/hyperlink" Target="https://www.littleleague.org/call-up-grant-program/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1F98BA-C932-494F-8F38-1F3607684C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West Region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0FC0C4-FCDA-456D-B31D-1AC117E5BC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December Webinar </a:t>
            </a:r>
          </a:p>
        </p:txBody>
      </p:sp>
    </p:spTree>
    <p:extLst>
      <p:ext uri="{BB962C8B-B14F-4D97-AF65-F5344CB8AC3E}">
        <p14:creationId xmlns:p14="http://schemas.microsoft.com/office/powerpoint/2010/main" val="1448747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DC94D-98DE-4BF1-AB70-1438D57D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010BD-9AE4-425E-9176-AB504C1A72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805" y="2176512"/>
            <a:ext cx="11479212" cy="6894195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Chartering and Insurance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Out-of-Boundary Redshirt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T-Mobile Call-Up Grant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Umpire Clinics 2022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Congress updates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0" dirty="0"/>
              <a:t>Reminders </a:t>
            </a:r>
          </a:p>
          <a:p>
            <a:r>
              <a:rPr lang="en-US" sz="3200" b="0" dirty="0"/>
              <a:t>		Rulebooks </a:t>
            </a:r>
          </a:p>
          <a:p>
            <a:r>
              <a:rPr lang="en-US" sz="3200" b="0" dirty="0"/>
              <a:t>                Tournament Matrix </a:t>
            </a:r>
          </a:p>
          <a:p>
            <a:r>
              <a:rPr lang="en-US" sz="3200" b="0" dirty="0"/>
              <a:t>                 Facility updates </a:t>
            </a:r>
          </a:p>
          <a:p>
            <a:r>
              <a:rPr lang="en-US" sz="3200" b="0" dirty="0"/>
              <a:t>		</a:t>
            </a:r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9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92CF44-05EF-4CCC-9212-2F5622AFC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9386885"/>
            <a:ext cx="11963400" cy="1661993"/>
          </a:xfrm>
        </p:spPr>
        <p:txBody>
          <a:bodyPr/>
          <a:lstStyle/>
          <a:p>
            <a:r>
              <a:rPr lang="en-US" sz="3600" b="0" dirty="0"/>
              <a:t>The </a:t>
            </a:r>
            <a:r>
              <a:rPr lang="en-US" sz="3600" b="0" dirty="0">
                <a:hlinkClick r:id="rId2"/>
              </a:rPr>
              <a:t>Little League® Data Center</a:t>
            </a:r>
            <a:r>
              <a:rPr lang="en-US" sz="3600" b="0" dirty="0"/>
              <a:t> is the online repository of all local league information for Little League Baseball and Softball. 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EEE74B-2ACF-4C8F-873A-B48EB61C0B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4450" y="1044308"/>
            <a:ext cx="11963400" cy="1015663"/>
          </a:xfrm>
        </p:spPr>
        <p:txBody>
          <a:bodyPr/>
          <a:lstStyle/>
          <a:p>
            <a:r>
              <a:rPr lang="en-US" dirty="0"/>
              <a:t>Chartering: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DBA4D5-D6EA-4806-A57F-62270555C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7050" y="2911475"/>
            <a:ext cx="17221200" cy="7694414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C183E"/>
                </a:solidFill>
              </a:rPr>
              <a:t>Chartering and insurance enrollment process for the 2022 season is available through the </a:t>
            </a:r>
            <a:r>
              <a:rPr lang="en-US" sz="3200" b="1" dirty="0">
                <a:solidFill>
                  <a:srgbClr val="CC183E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Little League Data Center</a:t>
            </a:r>
            <a:r>
              <a:rPr lang="en-US" sz="3200" b="1" dirty="0">
                <a:solidFill>
                  <a:srgbClr val="CC183E"/>
                </a:solidFill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200" b="1" u="sng" dirty="0">
              <a:solidFill>
                <a:srgbClr val="CC183E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200" b="1" u="sng" dirty="0">
              <a:solidFill>
                <a:srgbClr val="CC183E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CC183E"/>
                </a:solidFill>
              </a:rPr>
              <a:t>Make sure your League Officers are up to date</a:t>
            </a:r>
            <a:r>
              <a:rPr lang="en-US" sz="3200" dirty="0">
                <a:solidFill>
                  <a:srgbClr val="CC183E"/>
                </a:solidFill>
              </a:rPr>
              <a:t> on the Little League Data Center.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CC183E"/>
              </a:solidFill>
            </a:endParaRPr>
          </a:p>
          <a:p>
            <a:pPr algn="l"/>
            <a:endParaRPr lang="en-US" sz="3200" dirty="0">
              <a:solidFill>
                <a:srgbClr val="CC183E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CC183E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CC183E"/>
                </a:solidFill>
              </a:rPr>
              <a:t>Remember that </a:t>
            </a:r>
            <a:r>
              <a:rPr lang="en-US" sz="3200" b="1" u="sng" dirty="0">
                <a:solidFill>
                  <a:srgbClr val="CC183E"/>
                </a:solidFill>
              </a:rPr>
              <a:t>you can update your team numbers</a:t>
            </a:r>
            <a:r>
              <a:rPr lang="en-US" sz="3200" dirty="0">
                <a:solidFill>
                  <a:srgbClr val="CC183E"/>
                </a:solidFill>
              </a:rPr>
              <a:t> throughout your planning and preparation for the 2022 season. Do your best to </a:t>
            </a:r>
            <a:r>
              <a:rPr lang="en-US" sz="3200" b="1" u="sng" dirty="0">
                <a:solidFill>
                  <a:srgbClr val="CC183E"/>
                </a:solidFill>
              </a:rPr>
              <a:t>estimate the number of teams and divisions of play based on previous seasons</a:t>
            </a:r>
            <a:r>
              <a:rPr lang="en-US" sz="3200" dirty="0">
                <a:solidFill>
                  <a:srgbClr val="CC183E"/>
                </a:solidFill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CC183E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l"/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3257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735393-163E-450E-B7EE-5A0980F261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2022 Chartering Stats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5BCCC7-5B0C-4384-BCC1-48458A85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Chartering Stats: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FADA9-6202-46C0-91E7-A2068A746C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5958" y="3140073"/>
            <a:ext cx="8534400" cy="3323987"/>
          </a:xfrm>
        </p:spPr>
        <p:txBody>
          <a:bodyPr/>
          <a:lstStyle/>
          <a:p>
            <a:r>
              <a:rPr lang="en-US" dirty="0"/>
              <a:t>West: </a:t>
            </a:r>
          </a:p>
          <a:p>
            <a:endParaRPr lang="en-US" dirty="0"/>
          </a:p>
          <a:p>
            <a:r>
              <a:rPr lang="en-US"/>
              <a:t>Approved Charter </a:t>
            </a:r>
            <a:r>
              <a:rPr lang="en-US" dirty="0"/>
              <a:t>Status Report-2022 Season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7B046-F76B-45D7-989B-AF5AD3B6C985}"/>
              </a:ext>
            </a:extLst>
          </p:cNvPr>
          <p:cNvSpPr txBox="1"/>
          <p:nvPr/>
        </p:nvSpPr>
        <p:spPr>
          <a:xfrm>
            <a:off x="10433050" y="473076"/>
            <a:ext cx="9372600" cy="864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4000" b="1" dirty="0">
                <a:solidFill>
                  <a:srgbClr val="C00000"/>
                </a:solidFill>
              </a:rPr>
              <a:t>States				2021						2022</a:t>
            </a:r>
          </a:p>
          <a:p>
            <a:endParaRPr lang="en-US" sz="4000" b="1" dirty="0">
              <a:solidFill>
                <a:srgbClr val="00033A"/>
              </a:solidFill>
            </a:endParaRPr>
          </a:p>
          <a:p>
            <a:r>
              <a:rPr lang="en-US" sz="4000" dirty="0">
                <a:solidFill>
                  <a:srgbClr val="00033A"/>
                </a:solidFill>
              </a:rPr>
              <a:t>Alaska:			4                                 6</a:t>
            </a:r>
          </a:p>
          <a:p>
            <a:r>
              <a:rPr lang="en-US" sz="4000" dirty="0">
                <a:solidFill>
                  <a:srgbClr val="00033A"/>
                </a:solidFill>
              </a:rPr>
              <a:t>Arizona:         58                              59</a:t>
            </a:r>
          </a:p>
          <a:p>
            <a:r>
              <a:rPr lang="en-US" sz="4000" dirty="0">
                <a:solidFill>
                  <a:srgbClr val="00033A"/>
                </a:solidFill>
              </a:rPr>
              <a:t>California:      280                          425</a:t>
            </a:r>
          </a:p>
          <a:p>
            <a:r>
              <a:rPr lang="en-US" sz="4000" dirty="0">
                <a:solidFill>
                  <a:srgbClr val="00033A"/>
                </a:solidFill>
              </a:rPr>
              <a:t>Hawaii:           8                                8</a:t>
            </a:r>
          </a:p>
          <a:p>
            <a:r>
              <a:rPr lang="en-US" sz="4000" dirty="0">
                <a:solidFill>
                  <a:srgbClr val="00033A"/>
                </a:solidFill>
              </a:rPr>
              <a:t>Idaho:             7                                 7</a:t>
            </a:r>
          </a:p>
          <a:p>
            <a:r>
              <a:rPr lang="en-US" sz="4000" dirty="0">
                <a:solidFill>
                  <a:srgbClr val="00033A"/>
                </a:solidFill>
              </a:rPr>
              <a:t>Montana:       9                                 8</a:t>
            </a:r>
          </a:p>
          <a:p>
            <a:r>
              <a:rPr lang="en-US" sz="4000" dirty="0">
                <a:solidFill>
                  <a:srgbClr val="00033A"/>
                </a:solidFill>
              </a:rPr>
              <a:t>Wyoming:      7                                 7</a:t>
            </a:r>
          </a:p>
          <a:p>
            <a:r>
              <a:rPr lang="en-US" sz="4000" dirty="0">
                <a:solidFill>
                  <a:srgbClr val="00033A"/>
                </a:solidFill>
              </a:rPr>
              <a:t>Utah:                N/A                          0</a:t>
            </a:r>
          </a:p>
          <a:p>
            <a:r>
              <a:rPr lang="en-US" sz="4000" dirty="0">
                <a:solidFill>
                  <a:srgbClr val="00033A"/>
                </a:solidFill>
              </a:rPr>
              <a:t>Oregon:          41                             43</a:t>
            </a:r>
          </a:p>
          <a:p>
            <a:r>
              <a:rPr lang="en-US" sz="4000" dirty="0">
                <a:solidFill>
                  <a:srgbClr val="00033A"/>
                </a:solidFill>
              </a:rPr>
              <a:t>Nevada:          18                             30</a:t>
            </a:r>
          </a:p>
          <a:p>
            <a:r>
              <a:rPr lang="en-US" sz="4000" dirty="0">
                <a:solidFill>
                  <a:srgbClr val="00033A"/>
                </a:solidFill>
              </a:rPr>
              <a:t>Washington   70                             62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2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F0EC8-682A-43AD-AEB0-6DF6C2DC1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10176149"/>
            <a:ext cx="11963400" cy="553998"/>
          </a:xfrm>
        </p:spPr>
        <p:txBody>
          <a:bodyPr/>
          <a:lstStyle/>
          <a:p>
            <a:r>
              <a:rPr lang="en-US" sz="36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AA438-E7F0-4CA9-A2BA-CB9FC140BC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7050" y="9159875"/>
            <a:ext cx="18440400" cy="45719"/>
          </a:xfrm>
        </p:spPr>
        <p:txBody>
          <a:bodyPr/>
          <a:lstStyle/>
          <a:p>
            <a:endParaRPr lang="en-US" sz="32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564F-0B13-47DB-9196-B732E2FDDD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70050" y="1835070"/>
            <a:ext cx="17297400" cy="7017306"/>
          </a:xfrm>
        </p:spPr>
        <p:txBody>
          <a:bodyPr/>
          <a:lstStyle/>
          <a:p>
            <a:pPr algn="l"/>
            <a:r>
              <a:rPr lang="en-US" sz="3200" b="1" dirty="0"/>
              <a:t>			</a:t>
            </a:r>
            <a:r>
              <a:rPr lang="en-US" sz="4000" b="1" dirty="0">
                <a:solidFill>
                  <a:srgbClr val="CC183E"/>
                </a:solidFill>
              </a:rPr>
              <a:t>Out of Boundary Players Redshirt Waiver </a:t>
            </a:r>
          </a:p>
          <a:p>
            <a:pPr algn="l"/>
            <a:r>
              <a:rPr lang="en-US" sz="4000" b="1" dirty="0">
                <a:solidFill>
                  <a:srgbClr val="CC183E"/>
                </a:solidFill>
              </a:rPr>
              <a:t>                               (Replacing Residency Waiver)</a:t>
            </a:r>
          </a:p>
          <a:p>
            <a:pPr algn="l"/>
            <a:endParaRPr lang="en-US" sz="3200" b="1" dirty="0">
              <a:solidFill>
                <a:srgbClr val="CC183E"/>
              </a:solidFill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Parent makes request to home league for a release and writes a letter stating the reason for the request </a:t>
            </a: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0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Home league board votes on a full release for duration of career 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Requested league board votes to accept the player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The DA must collect statements from both presidents as well as the parent’s          letter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Regional office receives paperwork from DA and case is presented to the Charter Committee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148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5D04F5-3FDB-4AD6-AF06-2D6FC73B2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958" y="1156768"/>
            <a:ext cx="8772692" cy="115416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0ABE3-B401-4B23-B672-0FF79B6A42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4846" y="2857897"/>
            <a:ext cx="8534400" cy="5539978"/>
          </a:xfrm>
        </p:spPr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 Resources - Little League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T-Mobile Little League® Call Up Grant Program - Little League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B44BC-5866-424C-A4EA-AC008C0FACD9}"/>
              </a:ext>
            </a:extLst>
          </p:cNvPr>
          <p:cNvSpPr txBox="1"/>
          <p:nvPr/>
        </p:nvSpPr>
        <p:spPr>
          <a:xfrm>
            <a:off x="10362223" y="2912725"/>
            <a:ext cx="922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C183E"/>
                </a:solidFill>
              </a:rPr>
              <a:t>National, State and International opportunities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E4060F-50CD-458F-9211-989E948D34CE}"/>
              </a:ext>
            </a:extLst>
          </p:cNvPr>
          <p:cNvSpPr txBox="1"/>
          <p:nvPr/>
        </p:nvSpPr>
        <p:spPr>
          <a:xfrm>
            <a:off x="10362223" y="5884525"/>
            <a:ext cx="9220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C183E"/>
                </a:solidFill>
              </a:rPr>
              <a:t>Helping cover registration fees for families in need</a:t>
            </a:r>
            <a:r>
              <a:rPr lang="en-US" sz="4400" dirty="0"/>
              <a:t>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B6AC8E-AC09-4994-8A87-623EF273B52D}"/>
              </a:ext>
            </a:extLst>
          </p:cNvPr>
          <p:cNvCxnSpPr/>
          <p:nvPr/>
        </p:nvCxnSpPr>
        <p:spPr>
          <a:xfrm>
            <a:off x="10362223" y="5121275"/>
            <a:ext cx="92202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19559A-3263-42D2-BF2D-CB09A8C3163B}"/>
              </a:ext>
            </a:extLst>
          </p:cNvPr>
          <p:cNvCxnSpPr/>
          <p:nvPr/>
        </p:nvCxnSpPr>
        <p:spPr>
          <a:xfrm>
            <a:off x="10362223" y="2310929"/>
            <a:ext cx="88338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A104CA-5BD1-455B-B914-9C282D954350}"/>
              </a:ext>
            </a:extLst>
          </p:cNvPr>
          <p:cNvCxnSpPr/>
          <p:nvPr/>
        </p:nvCxnSpPr>
        <p:spPr>
          <a:xfrm>
            <a:off x="10362223" y="8397875"/>
            <a:ext cx="922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0E9A5D6C-BE4A-417F-A29C-7B83220A9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36" y="7206411"/>
            <a:ext cx="5705210" cy="387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7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9996-D47E-44C3-89B3-4143812F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Umpire Training: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06A3D-2586-4C0E-AA27-B579AF6419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938" y="3498850"/>
            <a:ext cx="8697912" cy="443198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59B18E-6E3C-4917-B8BB-52AF475FA9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09250" y="3498849"/>
            <a:ext cx="8697912" cy="4985980"/>
          </a:xfrm>
        </p:spPr>
        <p:txBody>
          <a:bodyPr/>
          <a:lstStyle/>
          <a:p>
            <a:r>
              <a:rPr lang="en-US" dirty="0"/>
              <a:t>UIC Clinic- January 7-9</a:t>
            </a:r>
          </a:p>
          <a:p>
            <a:r>
              <a:rPr lang="en-US" dirty="0"/>
              <a:t>Virtual Rules Clinic – January 15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Weeklong Clinic #1- February 5-11</a:t>
            </a:r>
          </a:p>
          <a:p>
            <a:r>
              <a:rPr lang="en-US" dirty="0"/>
              <a:t>Weeklong Clinic #2- March 12-18</a:t>
            </a:r>
          </a:p>
          <a:p>
            <a:r>
              <a:rPr lang="en-US" dirty="0"/>
              <a:t>Umpire Mechanics Clinic- </a:t>
            </a:r>
            <a:r>
              <a:rPr lang="en-US"/>
              <a:t>March 25-27</a:t>
            </a:r>
            <a:endParaRPr lang="en-US" dirty="0"/>
          </a:p>
          <a:p>
            <a:r>
              <a:rPr lang="en-US" dirty="0"/>
              <a:t>Tournament Umpire Orientation June 3-5</a:t>
            </a:r>
          </a:p>
          <a:p>
            <a:r>
              <a:rPr lang="en-US" dirty="0"/>
              <a:t>Weeklong Clinic #3 November 5-11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93D172-A815-41D8-8D90-1FCC93C97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3789752"/>
            <a:ext cx="7995657" cy="416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45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8294D-06DB-4FB4-ABE6-D2ED753AA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ASAP Update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13B93-1487-4851-828B-22BE2A553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7671B-9D1C-4177-A5E3-06B7CA641E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938" y="3498850"/>
            <a:ext cx="8697912" cy="553998"/>
          </a:xfrm>
        </p:spPr>
        <p:txBody>
          <a:bodyPr/>
          <a:lstStyle/>
          <a:p>
            <a:r>
              <a:rPr lang="en-US" dirty="0"/>
              <a:t>Valarie Walton-ASAP Coordinator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2EC1E4-A397-4B66-9BB5-F002BEA58E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57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92FD8-809A-44A9-B347-912578C55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Congress June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183C2-A57B-4AFD-A6D1-62F0976EE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-Hotel reservations will come out January 5th. First come first serve. All hotel rates are the same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Flight reservations- work with AAA Williamsport can start that process now 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Transportation- Buses will be available from the 3 main airports. Harrisburg, State College, Wilkes-Burg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 survey-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 January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Congress registration February 1</a:t>
            </a:r>
            <a:r>
              <a:rPr lang="en-US" sz="36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</a:t>
            </a: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https://www.littleleague.org/congress/questions-and-answers/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656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5D04F5-3FDB-4AD6-AF06-2D6FC73B2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0ABE3-B401-4B23-B672-0FF79B6A42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8916" y="2628284"/>
            <a:ext cx="8534400" cy="6463308"/>
          </a:xfrm>
        </p:spPr>
        <p:txBody>
          <a:bodyPr/>
          <a:lstStyle/>
          <a:p>
            <a:endParaRPr lang="en-US" sz="4000" dirty="0"/>
          </a:p>
          <a:p>
            <a:r>
              <a:rPr lang="en-US" sz="4000" dirty="0"/>
              <a:t> Physical Rulebooks available in January 2022 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40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4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 Laws on Background Checks for Local Leagues - Little League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E4060F-50CD-458F-9211-989E948D34CE}"/>
              </a:ext>
            </a:extLst>
          </p:cNvPr>
          <p:cNvSpPr txBox="1"/>
          <p:nvPr/>
        </p:nvSpPr>
        <p:spPr>
          <a:xfrm>
            <a:off x="10362223" y="5884525"/>
            <a:ext cx="922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C18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Checks: know your state laws.  	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B6AC8E-AC09-4994-8A87-623EF273B52D}"/>
              </a:ext>
            </a:extLst>
          </p:cNvPr>
          <p:cNvCxnSpPr/>
          <p:nvPr/>
        </p:nvCxnSpPr>
        <p:spPr>
          <a:xfrm>
            <a:off x="10362223" y="5121275"/>
            <a:ext cx="92202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19559A-3263-42D2-BF2D-CB09A8C3163B}"/>
              </a:ext>
            </a:extLst>
          </p:cNvPr>
          <p:cNvCxnSpPr/>
          <p:nvPr/>
        </p:nvCxnSpPr>
        <p:spPr>
          <a:xfrm>
            <a:off x="10362223" y="2310929"/>
            <a:ext cx="88338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A104CA-5BD1-455B-B914-9C282D954350}"/>
              </a:ext>
            </a:extLst>
          </p:cNvPr>
          <p:cNvCxnSpPr/>
          <p:nvPr/>
        </p:nvCxnSpPr>
        <p:spPr>
          <a:xfrm>
            <a:off x="10362223" y="8397875"/>
            <a:ext cx="922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4C40B9A-70BA-49E6-BA01-F83EA86FC1E2}"/>
              </a:ext>
            </a:extLst>
          </p:cNvPr>
          <p:cNvSpPr txBox="1"/>
          <p:nvPr/>
        </p:nvSpPr>
        <p:spPr>
          <a:xfrm>
            <a:off x="12425485" y="3008216"/>
            <a:ext cx="7156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ShopLittleLeague.org</a:t>
            </a:r>
          </a:p>
        </p:txBody>
      </p:sp>
    </p:spTree>
    <p:extLst>
      <p:ext uri="{BB962C8B-B14F-4D97-AF65-F5344CB8AC3E}">
        <p14:creationId xmlns:p14="http://schemas.microsoft.com/office/powerpoint/2010/main" val="170130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1161F67B-45BD-4013-904B-E2AFAA50CF5F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3575050" y="2979708"/>
            <a:ext cx="14471650" cy="423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League Supplies this year will include: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Three Little League Baseball</a:t>
            </a:r>
            <a:r>
              <a:rPr kumimoji="0" lang="en-US" altLang="en-US" sz="4400" b="0" i="0" u="none" strike="noStrike" cap="none" normalizeH="0" baseline="3000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®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Rulebooks 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Three Little League Softball</a:t>
            </a:r>
            <a:r>
              <a:rPr kumimoji="0" lang="en-US" altLang="en-US" sz="4400" b="0" i="0" u="none" strike="noStrike" cap="none" normalizeH="0" baseline="3000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®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Rulebooks 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One Little League Challenger Division</a:t>
            </a:r>
            <a:r>
              <a:rPr kumimoji="0" lang="en-US" altLang="en-US" sz="4400" b="0" i="0" u="none" strike="noStrike" cap="none" normalizeH="0" baseline="3000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®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Rulebook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One Little League Tee Ball Curriculum 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gency FB" panose="020B05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Other assorted sponsor related items 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350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820E8B-A78E-43E7-ADEA-2E2046497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341552-3293-4DB0-9C9E-6C87E471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B54DB-6EE3-48C8-88E3-6251D4997B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5958" y="3140073"/>
            <a:ext cx="8534400" cy="1661993"/>
          </a:xfrm>
        </p:spPr>
        <p:txBody>
          <a:bodyPr/>
          <a:lstStyle/>
          <a:p>
            <a:r>
              <a:rPr lang="en-US" dirty="0"/>
              <a:t>Tournament Matrix early 2021</a:t>
            </a:r>
          </a:p>
          <a:p>
            <a:endParaRPr lang="en-US" dirty="0"/>
          </a:p>
          <a:p>
            <a:r>
              <a:rPr lang="en-US" dirty="0"/>
              <a:t> Facility updates </a:t>
            </a:r>
          </a:p>
        </p:txBody>
      </p:sp>
    </p:spTree>
    <p:extLst>
      <p:ext uri="{BB962C8B-B14F-4D97-AF65-F5344CB8AC3E}">
        <p14:creationId xmlns:p14="http://schemas.microsoft.com/office/powerpoint/2010/main" val="166548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nta Claus speaking on a mobile telephone">
            <a:extLst>
              <a:ext uri="{FF2B5EF4-FFF2-40B4-BE49-F238E27FC236}">
                <a16:creationId xmlns:a16="http://schemas.microsoft.com/office/drawing/2014/main" id="{6F4A7D20-24BA-4192-84EC-A2EAB208CB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916" y="2682875"/>
            <a:ext cx="12174143" cy="8116888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12640D9-BAEC-49F4-9D94-4A102B646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558" y="508846"/>
            <a:ext cx="17556731" cy="1793029"/>
          </a:xfrm>
        </p:spPr>
        <p:txBody>
          <a:bodyPr/>
          <a:lstStyle/>
          <a:p>
            <a:pPr algn="ctr"/>
            <a:r>
              <a:rPr lang="en-US" dirty="0"/>
              <a:t>HAPPY HOLIDAYS!!!</a:t>
            </a:r>
          </a:p>
        </p:txBody>
      </p:sp>
    </p:spTree>
    <p:extLst>
      <p:ext uri="{BB962C8B-B14F-4D97-AF65-F5344CB8AC3E}">
        <p14:creationId xmlns:p14="http://schemas.microsoft.com/office/powerpoint/2010/main" val="2430109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8718</TotalTime>
  <Words>524</Words>
  <Application>Microsoft Office PowerPoint</Application>
  <PresentationFormat>Custom</PresentationFormat>
  <Paragraphs>116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Agency FB</vt:lpstr>
      <vt:lpstr>Arial</vt:lpstr>
      <vt:lpstr>Bourbon-Rough</vt:lpstr>
      <vt:lpstr>Calibri</vt:lpstr>
      <vt:lpstr>Cambria</vt:lpstr>
      <vt:lpstr>FuturaPT-Heavy</vt:lpstr>
      <vt:lpstr>Georgia</vt:lpstr>
      <vt:lpstr>Gin-Rough</vt:lpstr>
      <vt:lpstr>Office Theme</vt:lpstr>
      <vt:lpstr>PowerPoint Presentation</vt:lpstr>
      <vt:lpstr>Agenda: </vt:lpstr>
      <vt:lpstr>The Little League® Data Center is the online repository of all local league information for Little League Baseball and Softball. </vt:lpstr>
      <vt:lpstr>Chartering Stats:</vt:lpstr>
      <vt:lpstr> </vt:lpstr>
      <vt:lpstr> </vt:lpstr>
      <vt:lpstr>Upcoming Umpire Training:</vt:lpstr>
      <vt:lpstr>ASAP Update </vt:lpstr>
      <vt:lpstr>Congress June 2022</vt:lpstr>
      <vt:lpstr>Reminders: </vt:lpstr>
      <vt:lpstr>PowerPoint Presentation</vt:lpstr>
      <vt:lpstr>Reminders: </vt:lpstr>
      <vt:lpstr>HAPPY HOLIDAYS!!!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LITTLE LEAGUE</dc:title>
  <dc:creator>Brian McClintock</dc:creator>
  <cp:lastModifiedBy>Andrew Cortez</cp:lastModifiedBy>
  <cp:revision>125</cp:revision>
  <cp:lastPrinted>2021-01-21T23:21:31Z</cp:lastPrinted>
  <dcterms:created xsi:type="dcterms:W3CDTF">2019-05-21T16:09:03Z</dcterms:created>
  <dcterms:modified xsi:type="dcterms:W3CDTF">2021-12-21T01:50:21Z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2019-05-21T00:00:00Z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2019-05-21T00:00:00Z</vt:filetime>
  </property>
</Properties>
</file>